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67"/>
  </p:notesMasterIdLst>
  <p:sldIdLst>
    <p:sldId id="258" r:id="rId3"/>
    <p:sldId id="1530" r:id="rId4"/>
    <p:sldId id="1538" r:id="rId5"/>
    <p:sldId id="1569" r:id="rId6"/>
    <p:sldId id="1531" r:id="rId7"/>
    <p:sldId id="1587" r:id="rId8"/>
    <p:sldId id="1532" r:id="rId9"/>
    <p:sldId id="1539" r:id="rId10"/>
    <p:sldId id="1589" r:id="rId11"/>
    <p:sldId id="1590" r:id="rId12"/>
    <p:sldId id="1591" r:id="rId13"/>
    <p:sldId id="1534" r:id="rId14"/>
    <p:sldId id="1535" r:id="rId15"/>
    <p:sldId id="1570" r:id="rId16"/>
    <p:sldId id="1536" r:id="rId17"/>
    <p:sldId id="1548" r:id="rId18"/>
    <p:sldId id="1537" r:id="rId19"/>
    <p:sldId id="1540" r:id="rId20"/>
    <p:sldId id="1541" r:id="rId21"/>
    <p:sldId id="1542" r:id="rId22"/>
    <p:sldId id="1543" r:id="rId23"/>
    <p:sldId id="1547" r:id="rId24"/>
    <p:sldId id="1546" r:id="rId25"/>
    <p:sldId id="1549" r:id="rId26"/>
    <p:sldId id="1564" r:id="rId27"/>
    <p:sldId id="1552" r:id="rId28"/>
    <p:sldId id="1613" r:id="rId29"/>
    <p:sldId id="1614" r:id="rId30"/>
    <p:sldId id="1579" r:id="rId31"/>
    <p:sldId id="1611" r:id="rId32"/>
    <p:sldId id="1612" r:id="rId33"/>
    <p:sldId id="1551" r:id="rId34"/>
    <p:sldId id="1553" r:id="rId35"/>
    <p:sldId id="1581" r:id="rId36"/>
    <p:sldId id="1580" r:id="rId37"/>
    <p:sldId id="1598" r:id="rId38"/>
    <p:sldId id="1574" r:id="rId39"/>
    <p:sldId id="1615" r:id="rId40"/>
    <p:sldId id="1588" r:id="rId41"/>
    <p:sldId id="1593" r:id="rId42"/>
    <p:sldId id="1592" r:id="rId43"/>
    <p:sldId id="1555" r:id="rId44"/>
    <p:sldId id="1556" r:id="rId45"/>
    <p:sldId id="1557" r:id="rId46"/>
    <p:sldId id="1600" r:id="rId47"/>
    <p:sldId id="1601" r:id="rId48"/>
    <p:sldId id="1558" r:id="rId49"/>
    <p:sldId id="1616" r:id="rId50"/>
    <p:sldId id="1559" r:id="rId51"/>
    <p:sldId id="1617" r:id="rId52"/>
    <p:sldId id="1560" r:id="rId53"/>
    <p:sldId id="1619" r:id="rId54"/>
    <p:sldId id="1561" r:id="rId55"/>
    <p:sldId id="1620" r:id="rId56"/>
    <p:sldId id="1562" r:id="rId57"/>
    <p:sldId id="1563" r:id="rId58"/>
    <p:sldId id="1623" r:id="rId59"/>
    <p:sldId id="1584" r:id="rId60"/>
    <p:sldId id="1621" r:id="rId61"/>
    <p:sldId id="1566" r:id="rId62"/>
    <p:sldId id="1594" r:id="rId63"/>
    <p:sldId id="1622" r:id="rId64"/>
    <p:sldId id="1567" r:id="rId65"/>
    <p:sldId id="157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00CC00"/>
    <a:srgbClr val="FFFFFF"/>
    <a:srgbClr val="F48030"/>
    <a:srgbClr val="009900"/>
    <a:srgbClr val="ECA158"/>
    <a:srgbClr val="006BB7"/>
    <a:srgbClr val="E88A37"/>
    <a:srgbClr val="E3B1B1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44236-FB1D-4724-AB73-0AD2BD5E32A6}" v="97" dt="2025-08-21T13:52:29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0762" autoAdjust="0"/>
  </p:normalViewPr>
  <p:slideViewPr>
    <p:cSldViewPr snapToGrid="0" snapToObjects="1">
      <p:cViewPr varScale="1">
        <p:scale>
          <a:sx n="100" d="100"/>
          <a:sy n="100" d="100"/>
        </p:scale>
        <p:origin x="57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Gibbens" userId="671a237c-9013-4302-aab3-336d0669496c" providerId="ADAL" clId="{735E39F4-7AF3-4099-95E9-73E86CEEF8D1}"/>
    <pc:docChg chg="custSel addSld delSld modSld sldOrd delMainMaster">
      <pc:chgData name="Richard Gibbens" userId="671a237c-9013-4302-aab3-336d0669496c" providerId="ADAL" clId="{735E39F4-7AF3-4099-95E9-73E86CEEF8D1}" dt="2025-07-17T15:20:55.517" v="13"/>
      <pc:docMkLst>
        <pc:docMk/>
      </pc:docMkLst>
      <pc:sldChg chg="ord">
        <pc:chgData name="Richard Gibbens" userId="671a237c-9013-4302-aab3-336d0669496c" providerId="ADAL" clId="{735E39F4-7AF3-4099-95E9-73E86CEEF8D1}" dt="2025-07-17T15:20:55.517" v="13"/>
        <pc:sldMkLst>
          <pc:docMk/>
          <pc:sldMk cId="17611206" sldId="1527"/>
        </pc:sldMkLst>
      </pc:sldChg>
      <pc:sldChg chg="addSp delSp modSp new mod">
        <pc:chgData name="Richard Gibbens" userId="671a237c-9013-4302-aab3-336d0669496c" providerId="ADAL" clId="{735E39F4-7AF3-4099-95E9-73E86CEEF8D1}" dt="2025-07-17T15:20:51.597" v="11" actId="14100"/>
        <pc:sldMkLst>
          <pc:docMk/>
          <pc:sldMk cId="3028409754" sldId="1613"/>
        </pc:sldMkLst>
      </pc:sldChg>
      <pc:sldChg chg="delSp new del mod">
        <pc:chgData name="Richard Gibbens" userId="671a237c-9013-4302-aab3-336d0669496c" providerId="ADAL" clId="{735E39F4-7AF3-4099-95E9-73E86CEEF8D1}" dt="2025-07-17T15:20:22.616" v="3" actId="2696"/>
        <pc:sldMkLst>
          <pc:docMk/>
          <pc:sldMk cId="3811907260" sldId="1613"/>
        </pc:sldMkLst>
      </pc:sld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2454320016" sldId="2147483684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2318982035" sldId="214748368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1155706740" sldId="214748368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2296737594" sldId="214748368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2134238546" sldId="214748368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3378703115" sldId="214748368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1595235670" sldId="214748369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3851824140" sldId="214748369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2737732687" sldId="214748369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1102115776" sldId="214748369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3938999355" sldId="214748369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454320016" sldId="2147483684"/>
            <pc:sldLayoutMk cId="2435179455" sldId="2147483695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2217603122" sldId="2147483696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452473329" sldId="214748369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4226691778" sldId="214748369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3269276075" sldId="214748369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3017991347" sldId="214748370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250292951" sldId="214748370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4212192009" sldId="214748370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3242214703" sldId="214748370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254316805" sldId="214748370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2101309176" sldId="214748370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2792174160" sldId="214748370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217603122" sldId="2147483696"/>
            <pc:sldLayoutMk cId="3219106319" sldId="2147483707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1931721407" sldId="2147483708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2967495809" sldId="214748370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2156488996" sldId="214748371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3243977502" sldId="214748371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585035375" sldId="214748371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3643842550" sldId="214748371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2183986327" sldId="214748371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1458520174" sldId="214748371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469540875" sldId="214748371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3210115426" sldId="214748371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2014939656" sldId="214748371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931721407" sldId="2147483708"/>
            <pc:sldLayoutMk cId="3715522741" sldId="2147483719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3731794460" sldId="2147483720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4150206884" sldId="214748372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3357585886" sldId="214748372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2246258687" sldId="214748372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924197307" sldId="214748372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2692517783" sldId="214748372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1012143798" sldId="214748372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27059509" sldId="214748372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2317185049" sldId="214748372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385620306" sldId="214748372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3622580287" sldId="214748373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731794460" sldId="2147483720"/>
            <pc:sldLayoutMk cId="2431928337" sldId="2147483731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1389156452" sldId="2147483732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2866708499" sldId="214748373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2299326511" sldId="214748373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70957867" sldId="214748373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2807252382" sldId="214748373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3036875594" sldId="214748373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101828613" sldId="214748373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3598592328" sldId="214748373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1553003105" sldId="214748374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4248668223" sldId="214748374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547635237" sldId="214748374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389156452" sldId="2147483732"/>
            <pc:sldLayoutMk cId="535821027" sldId="2147483743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1859415357" sldId="2147483744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1216894133" sldId="214748374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2229975311" sldId="214748374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1942951217" sldId="214748374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1346378042" sldId="214748374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3790839799" sldId="214748374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2711001550" sldId="214748375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3106826046" sldId="214748375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2185213100" sldId="214748375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1880446267" sldId="214748375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4168461603" sldId="214748375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859415357" sldId="2147483744"/>
            <pc:sldLayoutMk cId="1957094023" sldId="2147483755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3301645026" sldId="2147483756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2931354082" sldId="214748375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1555758387" sldId="214748375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3802958701" sldId="214748375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3031076219" sldId="214748376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1626409946" sldId="214748376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1367638289" sldId="214748376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3777613738" sldId="214748376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3528246671" sldId="214748376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3098209963" sldId="214748376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4227238722" sldId="214748376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3301645026" sldId="2147483756"/>
            <pc:sldLayoutMk cId="1277242309" sldId="2147483767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458097352" sldId="2147483768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120821354" sldId="214748376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3200813294" sldId="214748377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622399646" sldId="214748377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433868830" sldId="214748377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1543930349" sldId="214748377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3041176713" sldId="214748377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2845138244" sldId="214748377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3302252826" sldId="214748377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1454783413" sldId="214748377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1946914462" sldId="214748377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458097352" sldId="2147483768"/>
            <pc:sldLayoutMk cId="3256929129" sldId="2147483779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1771236613" sldId="2147483780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443299245" sldId="214748378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4094941749" sldId="214748378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1442296015" sldId="214748378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458252524" sldId="214748378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1432185704" sldId="214748378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1772185951" sldId="214748378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1402240304" sldId="214748378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2010641024" sldId="214748378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365045784" sldId="214748378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3105827150" sldId="214748379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1771236613" sldId="2147483780"/>
            <pc:sldLayoutMk cId="3798677260" sldId="2147483791"/>
          </pc:sldLayoutMkLst>
        </pc:sldLayoutChg>
      </pc:sldMasterChg>
      <pc:sldMasterChg chg="del delSldLayout">
        <pc:chgData name="Richard Gibbens" userId="671a237c-9013-4302-aab3-336d0669496c" providerId="ADAL" clId="{735E39F4-7AF3-4099-95E9-73E86CEEF8D1}" dt="2025-07-17T15:20:23.802" v="4"/>
        <pc:sldMasterMkLst>
          <pc:docMk/>
          <pc:sldMasterMk cId="2864945471" sldId="2147483792"/>
        </pc:sldMasterMkLst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284930683" sldId="2147483793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3940716632" sldId="2147483794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2749956224" sldId="2147483795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1179639593" sldId="2147483796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4001660648" sldId="2147483797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24202082" sldId="2147483798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3305414002" sldId="2147483799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815897306" sldId="2147483800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583821861" sldId="2147483801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519606510" sldId="2147483802"/>
          </pc:sldLayoutMkLst>
        </pc:sldLayoutChg>
        <pc:sldLayoutChg chg="del">
          <pc:chgData name="Richard Gibbens" userId="671a237c-9013-4302-aab3-336d0669496c" providerId="ADAL" clId="{735E39F4-7AF3-4099-95E9-73E86CEEF8D1}" dt="2025-07-17T15:20:23.802" v="4"/>
          <pc:sldLayoutMkLst>
            <pc:docMk/>
            <pc:sldMasterMk cId="2864945471" sldId="2147483792"/>
            <pc:sldLayoutMk cId="303061852" sldId="2147483803"/>
          </pc:sldLayoutMkLst>
        </pc:sldLayoutChg>
      </pc:sldMasterChg>
    </pc:docChg>
  </pc:docChgLst>
  <pc:docChgLst>
    <pc:chgData name="Richard Gibbens" userId="671a237c-9013-4302-aab3-336d0669496c" providerId="ADAL" clId="{2FC2DE46-9A3D-4A8C-9F35-940436971432}"/>
    <pc:docChg chg="delSld">
      <pc:chgData name="Richard Gibbens" userId="671a237c-9013-4302-aab3-336d0669496c" providerId="ADAL" clId="{2FC2DE46-9A3D-4A8C-9F35-940436971432}" dt="2025-08-21T14:45:23.795" v="1" actId="2696"/>
      <pc:docMkLst>
        <pc:docMk/>
      </pc:docMkLst>
      <pc:sldChg chg="del">
        <pc:chgData name="Richard Gibbens" userId="671a237c-9013-4302-aab3-336d0669496c" providerId="ADAL" clId="{2FC2DE46-9A3D-4A8C-9F35-940436971432}" dt="2025-08-21T14:45:23.795" v="1" actId="2696"/>
        <pc:sldMkLst>
          <pc:docMk/>
          <pc:sldMk cId="376054512" sldId="1586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2143557648" sldId="1602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275644122" sldId="1603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4242273463" sldId="1604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3655063428" sldId="1605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476919880" sldId="1607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3997787051" sldId="1608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957370770" sldId="1609"/>
        </pc:sldMkLst>
      </pc:sldChg>
      <pc:sldChg chg="del">
        <pc:chgData name="Richard Gibbens" userId="671a237c-9013-4302-aab3-336d0669496c" providerId="ADAL" clId="{2FC2DE46-9A3D-4A8C-9F35-940436971432}" dt="2025-08-21T14:45:16.138" v="0" actId="47"/>
        <pc:sldMkLst>
          <pc:docMk/>
          <pc:sldMk cId="135608441" sldId="1610"/>
        </pc:sldMkLst>
      </pc:sldChg>
    </pc:docChg>
  </pc:docChgLst>
  <pc:docChgLst>
    <pc:chgData name="Richard Gibbens" userId="671a237c-9013-4302-aab3-336d0669496c" providerId="ADAL" clId="{22B44236-FB1D-4724-AB73-0AD2BD5E32A6}"/>
    <pc:docChg chg="undo custSel addSld delSld modSld sldOrd">
      <pc:chgData name="Richard Gibbens" userId="671a237c-9013-4302-aab3-336d0669496c" providerId="ADAL" clId="{22B44236-FB1D-4724-AB73-0AD2BD5E32A6}" dt="2025-08-21T14:15:27.572" v="21590" actId="14100"/>
      <pc:docMkLst>
        <pc:docMk/>
      </pc:docMkLst>
      <pc:sldChg chg="modSp mod">
        <pc:chgData name="Richard Gibbens" userId="671a237c-9013-4302-aab3-336d0669496c" providerId="ADAL" clId="{22B44236-FB1D-4724-AB73-0AD2BD5E32A6}" dt="2025-07-23T18:05:36.126" v="640" actId="16037"/>
        <pc:sldMkLst>
          <pc:docMk/>
          <pc:sldMk cId="2181422953" sldId="258"/>
        </pc:sldMkLst>
        <pc:spChg chg="mod">
          <ac:chgData name="Richard Gibbens" userId="671a237c-9013-4302-aab3-336d0669496c" providerId="ADAL" clId="{22B44236-FB1D-4724-AB73-0AD2BD5E32A6}" dt="2025-07-23T17:07:56.863" v="38" actId="6549"/>
          <ac:spMkLst>
            <pc:docMk/>
            <pc:sldMk cId="2181422953" sldId="258"/>
            <ac:spMk id="5" creationId="{554A9E44-EB67-EABB-2700-71FD005CD18B}"/>
          </ac:spMkLst>
        </pc:spChg>
        <pc:spChg chg="mod">
          <ac:chgData name="Richard Gibbens" userId="671a237c-9013-4302-aab3-336d0669496c" providerId="ADAL" clId="{22B44236-FB1D-4724-AB73-0AD2BD5E32A6}" dt="2025-07-23T18:05:36.126" v="640" actId="16037"/>
          <ac:spMkLst>
            <pc:docMk/>
            <pc:sldMk cId="2181422953" sldId="258"/>
            <ac:spMk id="6" creationId="{0BD34525-E93C-3130-C7C7-2F25584B217C}"/>
          </ac:spMkLst>
        </pc:spChg>
      </pc:sldChg>
      <pc:sldChg chg="new del">
        <pc:chgData name="Richard Gibbens" userId="671a237c-9013-4302-aab3-336d0669496c" providerId="ADAL" clId="{22B44236-FB1D-4724-AB73-0AD2BD5E32A6}" dt="2025-07-23T17:09:18.492" v="50" actId="680"/>
        <pc:sldMkLst>
          <pc:docMk/>
          <pc:sldMk cId="2828257400" sldId="25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915967328" sldId="330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37037738" sldId="37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770503989" sldId="1322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770886217" sldId="132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7333056" sldId="1361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769300518" sldId="1380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035027744" sldId="1414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610876753" sldId="1434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434880609" sldId="1435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575735903" sldId="1436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332674379" sldId="1437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795067252" sldId="1438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334414059" sldId="1440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585648600" sldId="1444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350671987" sldId="1447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848579469" sldId="1450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4071296364" sldId="1451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224310750" sldId="1453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977983741" sldId="1485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715913717" sldId="1488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494015658" sldId="1493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079105258" sldId="1494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933570184" sldId="1495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743932453" sldId="1496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001452283" sldId="1517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345965400" sldId="1518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386048424" sldId="151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289938281" sldId="1522"/>
        </pc:sldMkLst>
      </pc:sldChg>
      <pc:sldChg chg="delSp del mod">
        <pc:chgData name="Richard Gibbens" userId="671a237c-9013-4302-aab3-336d0669496c" providerId="ADAL" clId="{22B44236-FB1D-4724-AB73-0AD2BD5E32A6}" dt="2025-07-23T17:09:11.741" v="46" actId="47"/>
        <pc:sldMkLst>
          <pc:docMk/>
          <pc:sldMk cId="17611206" sldId="1527"/>
        </pc:sldMkLst>
      </pc:sldChg>
      <pc:sldChg chg="add del">
        <pc:chgData name="Richard Gibbens" userId="671a237c-9013-4302-aab3-336d0669496c" providerId="ADAL" clId="{22B44236-FB1D-4724-AB73-0AD2BD5E32A6}" dt="2025-07-23T17:09:12.500" v="47" actId="47"/>
        <pc:sldMkLst>
          <pc:docMk/>
          <pc:sldMk cId="2021118372" sldId="1528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794410067" sldId="1528"/>
        </pc:sldMkLst>
      </pc:sldChg>
      <pc:sldChg chg="add del">
        <pc:chgData name="Richard Gibbens" userId="671a237c-9013-4302-aab3-336d0669496c" providerId="ADAL" clId="{22B44236-FB1D-4724-AB73-0AD2BD5E32A6}" dt="2025-07-23T17:09:29.165" v="53" actId="2696"/>
        <pc:sldMkLst>
          <pc:docMk/>
          <pc:sldMk cId="2947667653" sldId="1529"/>
        </pc:sldMkLst>
      </pc:sldChg>
      <pc:sldChg chg="modSp new mod ord">
        <pc:chgData name="Richard Gibbens" userId="671a237c-9013-4302-aab3-336d0669496c" providerId="ADAL" clId="{22B44236-FB1D-4724-AB73-0AD2BD5E32A6}" dt="2025-08-01T19:45:53.600" v="20463" actId="20577"/>
        <pc:sldMkLst>
          <pc:docMk/>
          <pc:sldMk cId="2284297941" sldId="1530"/>
        </pc:sldMkLst>
        <pc:spChg chg="mod">
          <ac:chgData name="Richard Gibbens" userId="671a237c-9013-4302-aab3-336d0669496c" providerId="ADAL" clId="{22B44236-FB1D-4724-AB73-0AD2BD5E32A6}" dt="2025-07-23T20:26:55.300" v="12613" actId="20577"/>
          <ac:spMkLst>
            <pc:docMk/>
            <pc:sldMk cId="2284297941" sldId="1530"/>
            <ac:spMk id="2" creationId="{636D04FB-1992-432B-D3B0-27A0480D5A18}"/>
          </ac:spMkLst>
        </pc:spChg>
        <pc:spChg chg="mod">
          <ac:chgData name="Richard Gibbens" userId="671a237c-9013-4302-aab3-336d0669496c" providerId="ADAL" clId="{22B44236-FB1D-4724-AB73-0AD2BD5E32A6}" dt="2025-08-01T19:45:53.600" v="20463" actId="20577"/>
          <ac:spMkLst>
            <pc:docMk/>
            <pc:sldMk cId="2284297941" sldId="1530"/>
            <ac:spMk id="3" creationId="{73B41FAC-DCED-4E60-B071-B143F63A3ACC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1T15:34:09.539" v="18014" actId="20577"/>
        <pc:sldMkLst>
          <pc:docMk/>
          <pc:sldMk cId="2076467761" sldId="1531"/>
        </pc:sldMkLst>
        <pc:spChg chg="mod">
          <ac:chgData name="Richard Gibbens" userId="671a237c-9013-4302-aab3-336d0669496c" providerId="ADAL" clId="{22B44236-FB1D-4724-AB73-0AD2BD5E32A6}" dt="2025-07-23T18:06:48.222" v="644" actId="207"/>
          <ac:spMkLst>
            <pc:docMk/>
            <pc:sldMk cId="2076467761" sldId="1531"/>
            <ac:spMk id="2" creationId="{DA1CADBA-229D-9843-A94A-BC97A1A6F05A}"/>
          </ac:spMkLst>
        </pc:spChg>
        <pc:spChg chg="mod">
          <ac:chgData name="Richard Gibbens" userId="671a237c-9013-4302-aab3-336d0669496c" providerId="ADAL" clId="{22B44236-FB1D-4724-AB73-0AD2BD5E32A6}" dt="2025-07-24T14:48:19.989" v="17080" actId="20577"/>
          <ac:spMkLst>
            <pc:docMk/>
            <pc:sldMk cId="2076467761" sldId="1531"/>
            <ac:spMk id="3" creationId="{F7234E0D-28A1-C4A7-983D-732798CC8459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4T19:23:04.338" v="20682" actId="20577"/>
        <pc:sldMkLst>
          <pc:docMk/>
          <pc:sldMk cId="1401338366" sldId="1532"/>
        </pc:sldMkLst>
        <pc:spChg chg="mod">
          <ac:chgData name="Richard Gibbens" userId="671a237c-9013-4302-aab3-336d0669496c" providerId="ADAL" clId="{22B44236-FB1D-4724-AB73-0AD2BD5E32A6}" dt="2025-07-23T18:06:43.584" v="642" actId="207"/>
          <ac:spMkLst>
            <pc:docMk/>
            <pc:sldMk cId="1401338366" sldId="1532"/>
            <ac:spMk id="2" creationId="{322DB6C9-84DA-8280-F0BE-D8A3A6327FB7}"/>
          </ac:spMkLst>
        </pc:spChg>
        <pc:spChg chg="mod">
          <ac:chgData name="Richard Gibbens" userId="671a237c-9013-4302-aab3-336d0669496c" providerId="ADAL" clId="{22B44236-FB1D-4724-AB73-0AD2BD5E32A6}" dt="2025-08-04T19:23:04.338" v="20682" actId="20577"/>
          <ac:spMkLst>
            <pc:docMk/>
            <pc:sldMk cId="1401338366" sldId="1532"/>
            <ac:spMk id="3" creationId="{519108A1-C808-2119-BCA3-AF1328DE2EE7}"/>
          </ac:spMkLst>
        </pc:spChg>
      </pc:sldChg>
      <pc:sldChg chg="modSp add del mod">
        <pc:chgData name="Richard Gibbens" userId="671a237c-9013-4302-aab3-336d0669496c" providerId="ADAL" clId="{22B44236-FB1D-4724-AB73-0AD2BD5E32A6}" dt="2025-07-23T18:14:13.032" v="1448" actId="2696"/>
        <pc:sldMkLst>
          <pc:docMk/>
          <pc:sldMk cId="192477048" sldId="1533"/>
        </pc:sldMkLst>
      </pc:sldChg>
      <pc:sldChg chg="modSp add mod">
        <pc:chgData name="Richard Gibbens" userId="671a237c-9013-4302-aab3-336d0669496c" providerId="ADAL" clId="{22B44236-FB1D-4724-AB73-0AD2BD5E32A6}" dt="2025-08-01T15:41:47.103" v="18142" actId="404"/>
        <pc:sldMkLst>
          <pc:docMk/>
          <pc:sldMk cId="2152457469" sldId="1534"/>
        </pc:sldMkLst>
        <pc:spChg chg="mod">
          <ac:chgData name="Richard Gibbens" userId="671a237c-9013-4302-aab3-336d0669496c" providerId="ADAL" clId="{22B44236-FB1D-4724-AB73-0AD2BD5E32A6}" dt="2025-08-01T15:41:47.103" v="18142" actId="404"/>
          <ac:spMkLst>
            <pc:docMk/>
            <pc:sldMk cId="2152457469" sldId="1534"/>
            <ac:spMk id="3" creationId="{3E04E00F-1BDC-43CD-518F-BEA34DE57310}"/>
          </ac:spMkLst>
        </pc:spChg>
      </pc:sldChg>
      <pc:sldChg chg="modSp add mod">
        <pc:chgData name="Richard Gibbens" userId="671a237c-9013-4302-aab3-336d0669496c" providerId="ADAL" clId="{22B44236-FB1D-4724-AB73-0AD2BD5E32A6}" dt="2025-07-23T18:34:07.020" v="2604" actId="113"/>
        <pc:sldMkLst>
          <pc:docMk/>
          <pc:sldMk cId="96686612" sldId="1535"/>
        </pc:sldMkLst>
        <pc:spChg chg="mod">
          <ac:chgData name="Richard Gibbens" userId="671a237c-9013-4302-aab3-336d0669496c" providerId="ADAL" clId="{22B44236-FB1D-4724-AB73-0AD2BD5E32A6}" dt="2025-07-23T18:34:07.020" v="2604" actId="113"/>
          <ac:spMkLst>
            <pc:docMk/>
            <pc:sldMk cId="96686612" sldId="1535"/>
            <ac:spMk id="3" creationId="{CFBC7406-C74C-CDC4-56CB-0A9E9F780D9F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1T15:48:28.965" v="18150" actId="20577"/>
        <pc:sldMkLst>
          <pc:docMk/>
          <pc:sldMk cId="4074575381" sldId="1536"/>
        </pc:sldMkLst>
        <pc:spChg chg="mod">
          <ac:chgData name="Richard Gibbens" userId="671a237c-9013-4302-aab3-336d0669496c" providerId="ADAL" clId="{22B44236-FB1D-4724-AB73-0AD2BD5E32A6}" dt="2025-07-23T18:14:48.706" v="1478" actId="113"/>
          <ac:spMkLst>
            <pc:docMk/>
            <pc:sldMk cId="4074575381" sldId="1536"/>
            <ac:spMk id="2" creationId="{77CC67C3-D201-1228-F4CE-3DD03742328E}"/>
          </ac:spMkLst>
        </pc:spChg>
        <pc:spChg chg="mod">
          <ac:chgData name="Richard Gibbens" userId="671a237c-9013-4302-aab3-336d0669496c" providerId="ADAL" clId="{22B44236-FB1D-4724-AB73-0AD2BD5E32A6}" dt="2025-08-01T15:46:19.190" v="18149" actId="20577"/>
          <ac:spMkLst>
            <pc:docMk/>
            <pc:sldMk cId="4074575381" sldId="1536"/>
            <ac:spMk id="3" creationId="{968C23C4-6559-4FE0-C9C4-38681A00EAFA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1T17:39:11.291" v="20405" actId="20577"/>
        <pc:sldMkLst>
          <pc:docMk/>
          <pc:sldMk cId="4051445015" sldId="1537"/>
        </pc:sldMkLst>
        <pc:spChg chg="mod">
          <ac:chgData name="Richard Gibbens" userId="671a237c-9013-4302-aab3-336d0669496c" providerId="ADAL" clId="{22B44236-FB1D-4724-AB73-0AD2BD5E32A6}" dt="2025-07-24T14:55:56.588" v="17130" actId="20577"/>
          <ac:spMkLst>
            <pc:docMk/>
            <pc:sldMk cId="4051445015" sldId="1537"/>
            <ac:spMk id="3" creationId="{4115CC28-4D90-8F4F-AB0B-0D8599891769}"/>
          </ac:spMkLst>
        </pc:spChg>
      </pc:sldChg>
      <pc:sldChg chg="new del">
        <pc:chgData name="Richard Gibbens" userId="671a237c-9013-4302-aab3-336d0669496c" providerId="ADAL" clId="{22B44236-FB1D-4724-AB73-0AD2BD5E32A6}" dt="2025-07-23T18:23:29.908" v="2134" actId="2696"/>
        <pc:sldMkLst>
          <pc:docMk/>
          <pc:sldMk cId="1384164048" sldId="1538"/>
        </pc:sldMkLst>
      </pc:sldChg>
      <pc:sldChg chg="delSp modSp new mod ord">
        <pc:chgData name="Richard Gibbens" userId="671a237c-9013-4302-aab3-336d0669496c" providerId="ADAL" clId="{22B44236-FB1D-4724-AB73-0AD2BD5E32A6}" dt="2025-07-23T21:26:21.319" v="16359" actId="20577"/>
        <pc:sldMkLst>
          <pc:docMk/>
          <pc:sldMk cId="1812008627" sldId="1538"/>
        </pc:sldMkLst>
        <pc:spChg chg="mod">
          <ac:chgData name="Richard Gibbens" userId="671a237c-9013-4302-aab3-336d0669496c" providerId="ADAL" clId="{22B44236-FB1D-4724-AB73-0AD2BD5E32A6}" dt="2025-07-23T21:26:21.319" v="16359" actId="20577"/>
          <ac:spMkLst>
            <pc:docMk/>
            <pc:sldMk cId="1812008627" sldId="1538"/>
            <ac:spMk id="2" creationId="{82867C10-6203-E838-9D06-89FBD7E896C5}"/>
          </ac:spMkLst>
        </pc:spChg>
      </pc:sldChg>
      <pc:sldChg chg="new del">
        <pc:chgData name="Richard Gibbens" userId="671a237c-9013-4302-aab3-336d0669496c" providerId="ADAL" clId="{22B44236-FB1D-4724-AB73-0AD2BD5E32A6}" dt="2025-07-23T18:23:37.387" v="2136" actId="47"/>
        <pc:sldMkLst>
          <pc:docMk/>
          <pc:sldMk cId="2915783189" sldId="1538"/>
        </pc:sldMkLst>
      </pc:sldChg>
      <pc:sldChg chg="addSp delSp modSp add mod modNotesTx">
        <pc:chgData name="Richard Gibbens" userId="671a237c-9013-4302-aab3-336d0669496c" providerId="ADAL" clId="{22B44236-FB1D-4724-AB73-0AD2BD5E32A6}" dt="2025-08-01T17:38:46.505" v="20403" actId="20577"/>
        <pc:sldMkLst>
          <pc:docMk/>
          <pc:sldMk cId="969053453" sldId="1539"/>
        </pc:sldMkLst>
        <pc:spChg chg="mod">
          <ac:chgData name="Richard Gibbens" userId="671a237c-9013-4302-aab3-336d0669496c" providerId="ADAL" clId="{22B44236-FB1D-4724-AB73-0AD2BD5E32A6}" dt="2025-08-01T12:38:24.842" v="17565" actId="114"/>
          <ac:spMkLst>
            <pc:docMk/>
            <pc:sldMk cId="969053453" sldId="1539"/>
            <ac:spMk id="2" creationId="{1436A665-C621-FC01-9B63-4946C1292F4B}"/>
          </ac:spMkLst>
        </pc:spChg>
        <pc:spChg chg="mod">
          <ac:chgData name="Richard Gibbens" userId="671a237c-9013-4302-aab3-336d0669496c" providerId="ADAL" clId="{22B44236-FB1D-4724-AB73-0AD2BD5E32A6}" dt="2025-08-01T12:43:31.283" v="17661" actId="20577"/>
          <ac:spMkLst>
            <pc:docMk/>
            <pc:sldMk cId="969053453" sldId="1539"/>
            <ac:spMk id="3" creationId="{C8D08BE8-71E9-C908-4927-9EFBDF69AE93}"/>
          </ac:spMkLst>
        </pc:spChg>
        <pc:picChg chg="add mod modCrop">
          <ac:chgData name="Richard Gibbens" userId="671a237c-9013-4302-aab3-336d0669496c" providerId="ADAL" clId="{22B44236-FB1D-4724-AB73-0AD2BD5E32A6}" dt="2025-08-01T17:38:20.987" v="20392" actId="1076"/>
          <ac:picMkLst>
            <pc:docMk/>
            <pc:sldMk cId="969053453" sldId="1539"/>
            <ac:picMk id="19" creationId="{51B4DB47-27C3-A92B-4683-88993BB42A2A}"/>
          </ac:picMkLst>
        </pc:picChg>
        <pc:picChg chg="add mod">
          <ac:chgData name="Richard Gibbens" userId="671a237c-9013-4302-aab3-336d0669496c" providerId="ADAL" clId="{22B44236-FB1D-4724-AB73-0AD2BD5E32A6}" dt="2025-08-01T17:38:31.676" v="20396" actId="1076"/>
          <ac:picMkLst>
            <pc:docMk/>
            <pc:sldMk cId="969053453" sldId="1539"/>
            <ac:picMk id="21" creationId="{16CF935D-1B00-174C-6956-EC539883EF83}"/>
          </ac:picMkLst>
        </pc:picChg>
        <pc:picChg chg="add mod modCrop">
          <ac:chgData name="Richard Gibbens" userId="671a237c-9013-4302-aab3-336d0669496c" providerId="ADAL" clId="{22B44236-FB1D-4724-AB73-0AD2BD5E32A6}" dt="2025-08-01T17:37:51.893" v="20382" actId="1076"/>
          <ac:picMkLst>
            <pc:docMk/>
            <pc:sldMk cId="969053453" sldId="1539"/>
            <ac:picMk id="23" creationId="{25640FBF-D52E-29A8-82F3-001DA1D9BF20}"/>
          </ac:picMkLst>
        </pc:picChg>
      </pc:sldChg>
      <pc:sldChg chg="addSp delSp modSp add mod modNotesTx">
        <pc:chgData name="Richard Gibbens" userId="671a237c-9013-4302-aab3-336d0669496c" providerId="ADAL" clId="{22B44236-FB1D-4724-AB73-0AD2BD5E32A6}" dt="2025-08-01T16:05:53.422" v="19108" actId="20577"/>
        <pc:sldMkLst>
          <pc:docMk/>
          <pc:sldMk cId="1044570169" sldId="1540"/>
        </pc:sldMkLst>
        <pc:spChg chg="mod">
          <ac:chgData name="Richard Gibbens" userId="671a237c-9013-4302-aab3-336d0669496c" providerId="ADAL" clId="{22B44236-FB1D-4724-AB73-0AD2BD5E32A6}" dt="2025-07-24T15:38:29.173" v="17322" actId="20577"/>
          <ac:spMkLst>
            <pc:docMk/>
            <pc:sldMk cId="1044570169" sldId="1540"/>
            <ac:spMk id="3" creationId="{DEA2D657-2465-0DCD-E82E-0C668C2D7855}"/>
          </ac:spMkLst>
        </pc:spChg>
      </pc:sldChg>
      <pc:sldChg chg="addSp delSp modSp add mod modNotesTx">
        <pc:chgData name="Richard Gibbens" userId="671a237c-9013-4302-aab3-336d0669496c" providerId="ADAL" clId="{22B44236-FB1D-4724-AB73-0AD2BD5E32A6}" dt="2025-08-01T16:09:03.666" v="19123" actId="20577"/>
        <pc:sldMkLst>
          <pc:docMk/>
          <pc:sldMk cId="2125573784" sldId="1541"/>
        </pc:sldMkLst>
        <pc:spChg chg="mod">
          <ac:chgData name="Richard Gibbens" userId="671a237c-9013-4302-aab3-336d0669496c" providerId="ADAL" clId="{22B44236-FB1D-4724-AB73-0AD2BD5E32A6}" dt="2025-08-01T16:09:03.666" v="19123" actId="20577"/>
          <ac:spMkLst>
            <pc:docMk/>
            <pc:sldMk cId="2125573784" sldId="1541"/>
            <ac:spMk id="3" creationId="{FF3D6F0E-5096-64F0-F0E8-853C87F6BA36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1T16:12:42.058" v="19452" actId="6549"/>
        <pc:sldMkLst>
          <pc:docMk/>
          <pc:sldMk cId="1987153167" sldId="1542"/>
        </pc:sldMkLst>
        <pc:spChg chg="mod">
          <ac:chgData name="Richard Gibbens" userId="671a237c-9013-4302-aab3-336d0669496c" providerId="ADAL" clId="{22B44236-FB1D-4724-AB73-0AD2BD5E32A6}" dt="2025-08-01T16:12:26.800" v="19432" actId="20577"/>
          <ac:spMkLst>
            <pc:docMk/>
            <pc:sldMk cId="1987153167" sldId="1542"/>
            <ac:spMk id="3" creationId="{8685CFEC-36FF-5C48-9241-C325CA3C87E6}"/>
          </ac:spMkLst>
        </pc:spChg>
      </pc:sldChg>
      <pc:sldChg chg="modSp add mod">
        <pc:chgData name="Richard Gibbens" userId="671a237c-9013-4302-aab3-336d0669496c" providerId="ADAL" clId="{22B44236-FB1D-4724-AB73-0AD2BD5E32A6}" dt="2025-08-01T16:42:21.201" v="20231" actId="404"/>
        <pc:sldMkLst>
          <pc:docMk/>
          <pc:sldMk cId="2971811608" sldId="1543"/>
        </pc:sldMkLst>
        <pc:spChg chg="mod">
          <ac:chgData name="Richard Gibbens" userId="671a237c-9013-4302-aab3-336d0669496c" providerId="ADAL" clId="{22B44236-FB1D-4724-AB73-0AD2BD5E32A6}" dt="2025-08-01T16:42:21.201" v="20231" actId="404"/>
          <ac:spMkLst>
            <pc:docMk/>
            <pc:sldMk cId="2971811608" sldId="1543"/>
            <ac:spMk id="3" creationId="{0DF7532F-2A69-5716-0D83-D84F1C1AAD7C}"/>
          </ac:spMkLst>
        </pc:spChg>
      </pc:sldChg>
      <pc:sldChg chg="modSp add del mod">
        <pc:chgData name="Richard Gibbens" userId="671a237c-9013-4302-aab3-336d0669496c" providerId="ADAL" clId="{22B44236-FB1D-4724-AB73-0AD2BD5E32A6}" dt="2025-08-01T16:45:46.620" v="20234" actId="2696"/>
        <pc:sldMkLst>
          <pc:docMk/>
          <pc:sldMk cId="1147558518" sldId="1544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87291752" sldId="1545"/>
        </pc:sldMkLst>
      </pc:sldChg>
      <pc:sldChg chg="modSp add del mod">
        <pc:chgData name="Richard Gibbens" userId="671a237c-9013-4302-aab3-336d0669496c" providerId="ADAL" clId="{22B44236-FB1D-4724-AB73-0AD2BD5E32A6}" dt="2025-08-01T16:45:46.620" v="20234" actId="2696"/>
        <pc:sldMkLst>
          <pc:docMk/>
          <pc:sldMk cId="2790619317" sldId="1545"/>
        </pc:sldMkLst>
      </pc:sldChg>
      <pc:sldChg chg="modSp add mod modNotesTx">
        <pc:chgData name="Richard Gibbens" userId="671a237c-9013-4302-aab3-336d0669496c" providerId="ADAL" clId="{22B44236-FB1D-4724-AB73-0AD2BD5E32A6}" dt="2025-08-01T19:35:16.183" v="20460" actId="20577"/>
        <pc:sldMkLst>
          <pc:docMk/>
          <pc:sldMk cId="777960135" sldId="1546"/>
        </pc:sldMkLst>
        <pc:spChg chg="mod">
          <ac:chgData name="Richard Gibbens" userId="671a237c-9013-4302-aab3-336d0669496c" providerId="ADAL" clId="{22B44236-FB1D-4724-AB73-0AD2BD5E32A6}" dt="2025-07-24T15:01:31.217" v="17161" actId="20577"/>
          <ac:spMkLst>
            <pc:docMk/>
            <pc:sldMk cId="777960135" sldId="1546"/>
            <ac:spMk id="3" creationId="{0CA49B35-2FAF-344A-5281-3FF95A6F2DB1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1T16:15:26.648" v="19522" actId="20577"/>
        <pc:sldMkLst>
          <pc:docMk/>
          <pc:sldMk cId="2055811621" sldId="1547"/>
        </pc:sldMkLst>
        <pc:spChg chg="mod">
          <ac:chgData name="Richard Gibbens" userId="671a237c-9013-4302-aab3-336d0669496c" providerId="ADAL" clId="{22B44236-FB1D-4724-AB73-0AD2BD5E32A6}" dt="2025-07-24T15:00:09.908" v="17150" actId="20577"/>
          <ac:spMkLst>
            <pc:docMk/>
            <pc:sldMk cId="2055811621" sldId="1547"/>
            <ac:spMk id="3" creationId="{E6958F1F-7C97-C36A-F304-CCE93FFB023B}"/>
          </ac:spMkLst>
        </pc:spChg>
      </pc:sldChg>
      <pc:sldChg chg="modSp add mod modNotesTx">
        <pc:chgData name="Richard Gibbens" userId="671a237c-9013-4302-aab3-336d0669496c" providerId="ADAL" clId="{22B44236-FB1D-4724-AB73-0AD2BD5E32A6}" dt="2025-08-01T16:03:17.151" v="19107" actId="20577"/>
        <pc:sldMkLst>
          <pc:docMk/>
          <pc:sldMk cId="2867208082" sldId="1548"/>
        </pc:sldMkLst>
        <pc:spChg chg="mod">
          <ac:chgData name="Richard Gibbens" userId="671a237c-9013-4302-aab3-336d0669496c" providerId="ADAL" clId="{22B44236-FB1D-4724-AB73-0AD2BD5E32A6}" dt="2025-08-01T16:02:00.170" v="18997" actId="20577"/>
          <ac:spMkLst>
            <pc:docMk/>
            <pc:sldMk cId="2867208082" sldId="1548"/>
            <ac:spMk id="3" creationId="{71E198BA-347A-E099-26AD-E26A21169589}"/>
          </ac:spMkLst>
        </pc:spChg>
      </pc:sldChg>
      <pc:sldChg chg="modSp add mod">
        <pc:chgData name="Richard Gibbens" userId="671a237c-9013-4302-aab3-336d0669496c" providerId="ADAL" clId="{22B44236-FB1D-4724-AB73-0AD2BD5E32A6}" dt="2025-07-23T20:12:17.372" v="11652" actId="1076"/>
        <pc:sldMkLst>
          <pc:docMk/>
          <pc:sldMk cId="2023799543" sldId="1549"/>
        </pc:sldMkLst>
        <pc:spChg chg="mod">
          <ac:chgData name="Richard Gibbens" userId="671a237c-9013-4302-aab3-336d0669496c" providerId="ADAL" clId="{22B44236-FB1D-4724-AB73-0AD2BD5E32A6}" dt="2025-07-23T20:12:17.372" v="11652" actId="1076"/>
          <ac:spMkLst>
            <pc:docMk/>
            <pc:sldMk cId="2023799543" sldId="1549"/>
            <ac:spMk id="2" creationId="{9F7D9178-DE0B-4A7D-3290-5D113F4B63FD}"/>
          </ac:spMkLst>
        </pc:spChg>
      </pc:sldChg>
      <pc:sldChg chg="addSp delSp modSp new del mod">
        <pc:chgData name="Richard Gibbens" userId="671a237c-9013-4302-aab3-336d0669496c" providerId="ADAL" clId="{22B44236-FB1D-4724-AB73-0AD2BD5E32A6}" dt="2025-07-23T19:40:05.692" v="8933" actId="2696"/>
        <pc:sldMkLst>
          <pc:docMk/>
          <pc:sldMk cId="451086244" sldId="1550"/>
        </pc:sldMkLst>
      </pc:sldChg>
      <pc:sldChg chg="addSp delSp modSp add mod">
        <pc:chgData name="Richard Gibbens" userId="671a237c-9013-4302-aab3-336d0669496c" providerId="ADAL" clId="{22B44236-FB1D-4724-AB73-0AD2BD5E32A6}" dt="2025-08-21T13:59:57.724" v="21534" actId="14100"/>
        <pc:sldMkLst>
          <pc:docMk/>
          <pc:sldMk cId="728372622" sldId="1551"/>
        </pc:sldMkLst>
        <pc:spChg chg="mod">
          <ac:chgData name="Richard Gibbens" userId="671a237c-9013-4302-aab3-336d0669496c" providerId="ADAL" clId="{22B44236-FB1D-4724-AB73-0AD2BD5E32A6}" dt="2025-07-23T19:40:16.428" v="8940" actId="27636"/>
          <ac:spMkLst>
            <pc:docMk/>
            <pc:sldMk cId="728372622" sldId="1551"/>
            <ac:spMk id="2" creationId="{0205D087-8874-E004-4FA6-C57ED63C3FA0}"/>
          </ac:spMkLst>
        </pc:spChg>
        <pc:spChg chg="mod">
          <ac:chgData name="Richard Gibbens" userId="671a237c-9013-4302-aab3-336d0669496c" providerId="ADAL" clId="{22B44236-FB1D-4724-AB73-0AD2BD5E32A6}" dt="2025-07-23T21:21:52.866" v="15772" actId="20577"/>
          <ac:spMkLst>
            <pc:docMk/>
            <pc:sldMk cId="728372622" sldId="1551"/>
            <ac:spMk id="4" creationId="{153C352C-213E-FFF1-F0EA-7EF9995230B7}"/>
          </ac:spMkLst>
        </pc:spChg>
        <pc:picChg chg="add mod modCrop">
          <ac:chgData name="Richard Gibbens" userId="671a237c-9013-4302-aab3-336d0669496c" providerId="ADAL" clId="{22B44236-FB1D-4724-AB73-0AD2BD5E32A6}" dt="2025-08-21T13:59:57.724" v="21534" actId="14100"/>
          <ac:picMkLst>
            <pc:docMk/>
            <pc:sldMk cId="728372622" sldId="1551"/>
            <ac:picMk id="5" creationId="{70FA879A-38BF-B059-6F0A-BA37E918E571}"/>
          </ac:picMkLst>
        </pc:picChg>
        <pc:picChg chg="del">
          <ac:chgData name="Richard Gibbens" userId="671a237c-9013-4302-aab3-336d0669496c" providerId="ADAL" clId="{22B44236-FB1D-4724-AB73-0AD2BD5E32A6}" dt="2025-08-21T13:41:23.254" v="21373" actId="478"/>
          <ac:picMkLst>
            <pc:docMk/>
            <pc:sldMk cId="728372622" sldId="1551"/>
            <ac:picMk id="6" creationId="{E7D2E9C1-9DAF-0607-4A01-BA22A1D16579}"/>
          </ac:picMkLst>
        </pc:picChg>
      </pc:sldChg>
      <pc:sldChg chg="addSp delSp modSp add mod ord">
        <pc:chgData name="Richard Gibbens" userId="671a237c-9013-4302-aab3-336d0669496c" providerId="ADAL" clId="{22B44236-FB1D-4724-AB73-0AD2BD5E32A6}" dt="2025-08-01T12:54:15.082" v="17831" actId="20577"/>
        <pc:sldMkLst>
          <pc:docMk/>
          <pc:sldMk cId="3729178175" sldId="1552"/>
        </pc:sldMkLst>
        <pc:spChg chg="mod">
          <ac:chgData name="Richard Gibbens" userId="671a237c-9013-4302-aab3-336d0669496c" providerId="ADAL" clId="{22B44236-FB1D-4724-AB73-0AD2BD5E32A6}" dt="2025-08-01T12:54:15.082" v="17831" actId="20577"/>
          <ac:spMkLst>
            <pc:docMk/>
            <pc:sldMk cId="3729178175" sldId="1552"/>
            <ac:spMk id="2" creationId="{B53B8434-0A98-A314-27C0-42824FAEC185}"/>
          </ac:spMkLst>
        </pc:spChg>
        <pc:spChg chg="mod">
          <ac:chgData name="Richard Gibbens" userId="671a237c-9013-4302-aab3-336d0669496c" providerId="ADAL" clId="{22B44236-FB1D-4724-AB73-0AD2BD5E32A6}" dt="2025-08-01T12:53:50.980" v="17822" actId="20577"/>
          <ac:spMkLst>
            <pc:docMk/>
            <pc:sldMk cId="3729178175" sldId="1552"/>
            <ac:spMk id="4" creationId="{45310B22-CFBF-0948-09FA-EDC00B3AA268}"/>
          </ac:spMkLst>
        </pc:spChg>
      </pc:sldChg>
      <pc:sldChg chg="addSp delSp modSp add mod">
        <pc:chgData name="Richard Gibbens" userId="671a237c-9013-4302-aab3-336d0669496c" providerId="ADAL" clId="{22B44236-FB1D-4724-AB73-0AD2BD5E32A6}" dt="2025-07-24T15:50:02.887" v="17473" actId="27636"/>
        <pc:sldMkLst>
          <pc:docMk/>
          <pc:sldMk cId="1949394873" sldId="1553"/>
        </pc:sldMkLst>
        <pc:spChg chg="mod">
          <ac:chgData name="Richard Gibbens" userId="671a237c-9013-4302-aab3-336d0669496c" providerId="ADAL" clId="{22B44236-FB1D-4724-AB73-0AD2BD5E32A6}" dt="2025-07-23T19:43:32.315" v="9095" actId="20577"/>
          <ac:spMkLst>
            <pc:docMk/>
            <pc:sldMk cId="1949394873" sldId="1553"/>
            <ac:spMk id="2" creationId="{66D613F1-7E29-0204-4BC8-B6042DB01BB7}"/>
          </ac:spMkLst>
        </pc:spChg>
        <pc:spChg chg="mod">
          <ac:chgData name="Richard Gibbens" userId="671a237c-9013-4302-aab3-336d0669496c" providerId="ADAL" clId="{22B44236-FB1D-4724-AB73-0AD2BD5E32A6}" dt="2025-07-24T15:50:02.887" v="17473" actId="27636"/>
          <ac:spMkLst>
            <pc:docMk/>
            <pc:sldMk cId="1949394873" sldId="1553"/>
            <ac:spMk id="4" creationId="{BD532B6C-A3A1-4F59-6587-F3A0E9A9206D}"/>
          </ac:spMkLst>
        </pc:spChg>
        <pc:picChg chg="add mod">
          <ac:chgData name="Richard Gibbens" userId="671a237c-9013-4302-aab3-336d0669496c" providerId="ADAL" clId="{22B44236-FB1D-4724-AB73-0AD2BD5E32A6}" dt="2025-07-23T19:43:42.265" v="9100" actId="1076"/>
          <ac:picMkLst>
            <pc:docMk/>
            <pc:sldMk cId="1949394873" sldId="1553"/>
            <ac:picMk id="5" creationId="{A93DE25E-8E50-FA9E-781C-83765E295E3A}"/>
          </ac:picMkLst>
        </pc:picChg>
      </pc:sldChg>
      <pc:sldChg chg="modSp add del mod">
        <pc:chgData name="Richard Gibbens" userId="671a237c-9013-4302-aab3-336d0669496c" providerId="ADAL" clId="{22B44236-FB1D-4724-AB73-0AD2BD5E32A6}" dt="2025-08-21T13:48:44.013" v="21433" actId="2696"/>
        <pc:sldMkLst>
          <pc:docMk/>
          <pc:sldMk cId="2191406920" sldId="1554"/>
        </pc:sldMkLst>
      </pc:sldChg>
      <pc:sldChg chg="addSp delSp modSp add mod">
        <pc:chgData name="Richard Gibbens" userId="671a237c-9013-4302-aab3-336d0669496c" providerId="ADAL" clId="{22B44236-FB1D-4724-AB73-0AD2BD5E32A6}" dt="2025-08-21T14:01:34.187" v="21551" actId="732"/>
        <pc:sldMkLst>
          <pc:docMk/>
          <pc:sldMk cId="1269420295" sldId="1555"/>
        </pc:sldMkLst>
        <pc:spChg chg="mod">
          <ac:chgData name="Richard Gibbens" userId="671a237c-9013-4302-aab3-336d0669496c" providerId="ADAL" clId="{22B44236-FB1D-4724-AB73-0AD2BD5E32A6}" dt="2025-07-23T19:48:36.915" v="9574" actId="27636"/>
          <ac:spMkLst>
            <pc:docMk/>
            <pc:sldMk cId="1269420295" sldId="1555"/>
            <ac:spMk id="2" creationId="{AE11E132-D6F3-78AA-35D1-F41FE4882B4B}"/>
          </ac:spMkLst>
        </pc:spChg>
        <pc:spChg chg="mod">
          <ac:chgData name="Richard Gibbens" userId="671a237c-9013-4302-aab3-336d0669496c" providerId="ADAL" clId="{22B44236-FB1D-4724-AB73-0AD2BD5E32A6}" dt="2025-08-04T19:02:06.594" v="20550" actId="27636"/>
          <ac:spMkLst>
            <pc:docMk/>
            <pc:sldMk cId="1269420295" sldId="1555"/>
            <ac:spMk id="4" creationId="{7316E3A5-CBCF-08EB-9E91-53EAB9579739}"/>
          </ac:spMkLst>
        </pc:spChg>
        <pc:picChg chg="add del mod">
          <ac:chgData name="Richard Gibbens" userId="671a237c-9013-4302-aab3-336d0669496c" providerId="ADAL" clId="{22B44236-FB1D-4724-AB73-0AD2BD5E32A6}" dt="2025-08-21T13:51:04.317" v="21441" actId="478"/>
          <ac:picMkLst>
            <pc:docMk/>
            <pc:sldMk cId="1269420295" sldId="1555"/>
            <ac:picMk id="3" creationId="{1D832B8E-5BD6-63F0-76A5-46E5E65937FA}"/>
          </ac:picMkLst>
        </pc:picChg>
        <pc:picChg chg="add mod modCrop">
          <ac:chgData name="Richard Gibbens" userId="671a237c-9013-4302-aab3-336d0669496c" providerId="ADAL" clId="{22B44236-FB1D-4724-AB73-0AD2BD5E32A6}" dt="2025-08-21T14:01:34.187" v="21551" actId="732"/>
          <ac:picMkLst>
            <pc:docMk/>
            <pc:sldMk cId="1269420295" sldId="1555"/>
            <ac:picMk id="6" creationId="{409CFDD6-5315-D6F8-7924-1BC4392E7671}"/>
          </ac:picMkLst>
        </pc:picChg>
      </pc:sldChg>
      <pc:sldChg chg="modSp add del mod">
        <pc:chgData name="Richard Gibbens" userId="671a237c-9013-4302-aab3-336d0669496c" providerId="ADAL" clId="{22B44236-FB1D-4724-AB73-0AD2BD5E32A6}" dt="2025-07-23T19:53:04.903" v="9842" actId="2696"/>
        <pc:sldMkLst>
          <pc:docMk/>
          <pc:sldMk cId="3473338425" sldId="1556"/>
        </pc:sldMkLst>
      </pc:sldChg>
      <pc:sldChg chg="addSp delSp modSp add mod">
        <pc:chgData name="Richard Gibbens" userId="671a237c-9013-4302-aab3-336d0669496c" providerId="ADAL" clId="{22B44236-FB1D-4724-AB73-0AD2BD5E32A6}" dt="2025-08-04T17:56:39.705" v="20470" actId="20577"/>
        <pc:sldMkLst>
          <pc:docMk/>
          <pc:sldMk cId="3781898570" sldId="1556"/>
        </pc:sldMkLst>
        <pc:spChg chg="mod">
          <ac:chgData name="Richard Gibbens" userId="671a237c-9013-4302-aab3-336d0669496c" providerId="ADAL" clId="{22B44236-FB1D-4724-AB73-0AD2BD5E32A6}" dt="2025-08-01T17:35:51.672" v="20367" actId="1076"/>
          <ac:spMkLst>
            <pc:docMk/>
            <pc:sldMk cId="3781898570" sldId="1556"/>
            <ac:spMk id="2" creationId="{2EC38EB4-7245-F949-553A-EEFED5D4D8E6}"/>
          </ac:spMkLst>
        </pc:spChg>
        <pc:spChg chg="mod">
          <ac:chgData name="Richard Gibbens" userId="671a237c-9013-4302-aab3-336d0669496c" providerId="ADAL" clId="{22B44236-FB1D-4724-AB73-0AD2BD5E32A6}" dt="2025-08-04T17:56:39.705" v="20470" actId="20577"/>
          <ac:spMkLst>
            <pc:docMk/>
            <pc:sldMk cId="3781898570" sldId="1556"/>
            <ac:spMk id="4" creationId="{FB26229F-0C8C-4E38-1E10-539F17D808D5}"/>
          </ac:spMkLst>
        </pc:spChg>
        <pc:picChg chg="add mod">
          <ac:chgData name="Richard Gibbens" userId="671a237c-9013-4302-aab3-336d0669496c" providerId="ADAL" clId="{22B44236-FB1D-4724-AB73-0AD2BD5E32A6}" dt="2025-07-23T19:56:47.775" v="10045" actId="1076"/>
          <ac:picMkLst>
            <pc:docMk/>
            <pc:sldMk cId="3781898570" sldId="1556"/>
            <ac:picMk id="5" creationId="{5963F3FF-C460-1EA1-067A-4C7C37D9D29D}"/>
          </ac:picMkLst>
        </pc:picChg>
        <pc:picChg chg="add mod">
          <ac:chgData name="Richard Gibbens" userId="671a237c-9013-4302-aab3-336d0669496c" providerId="ADAL" clId="{22B44236-FB1D-4724-AB73-0AD2BD5E32A6}" dt="2025-07-23T19:56:57.796" v="10048" actId="1076"/>
          <ac:picMkLst>
            <pc:docMk/>
            <pc:sldMk cId="3781898570" sldId="1556"/>
            <ac:picMk id="8" creationId="{E0BC1D62-337F-F9DC-BA4E-B29E23243C47}"/>
          </ac:picMkLst>
        </pc:picChg>
        <pc:picChg chg="add mod">
          <ac:chgData name="Richard Gibbens" userId="671a237c-9013-4302-aab3-336d0669496c" providerId="ADAL" clId="{22B44236-FB1D-4724-AB73-0AD2BD5E32A6}" dt="2025-07-23T19:56:53.125" v="10047" actId="14100"/>
          <ac:picMkLst>
            <pc:docMk/>
            <pc:sldMk cId="3781898570" sldId="1556"/>
            <ac:picMk id="10" creationId="{EF71AE36-9501-33C6-A3D6-F5E4749DB0CD}"/>
          </ac:picMkLst>
        </pc:picChg>
        <pc:picChg chg="add mod">
          <ac:chgData name="Richard Gibbens" userId="671a237c-9013-4302-aab3-336d0669496c" providerId="ADAL" clId="{22B44236-FB1D-4724-AB73-0AD2BD5E32A6}" dt="2025-07-23T19:56:59.703" v="10049" actId="1076"/>
          <ac:picMkLst>
            <pc:docMk/>
            <pc:sldMk cId="3781898570" sldId="1556"/>
            <ac:picMk id="12" creationId="{F9155971-3B1F-5142-BD33-97B522A4FE84}"/>
          </ac:picMkLst>
        </pc:picChg>
      </pc:sldChg>
      <pc:sldChg chg="delSp modSp add mod modNotesTx">
        <pc:chgData name="Richard Gibbens" userId="671a237c-9013-4302-aab3-336d0669496c" providerId="ADAL" clId="{22B44236-FB1D-4724-AB73-0AD2BD5E32A6}" dt="2025-07-25T14:17:33.128" v="17564" actId="20577"/>
        <pc:sldMkLst>
          <pc:docMk/>
          <pc:sldMk cId="97274191" sldId="1557"/>
        </pc:sldMkLst>
        <pc:spChg chg="mod">
          <ac:chgData name="Richard Gibbens" userId="671a237c-9013-4302-aab3-336d0669496c" providerId="ADAL" clId="{22B44236-FB1D-4724-AB73-0AD2BD5E32A6}" dt="2025-07-23T19:58:23.569" v="10189" actId="27636"/>
          <ac:spMkLst>
            <pc:docMk/>
            <pc:sldMk cId="97274191" sldId="1557"/>
            <ac:spMk id="2" creationId="{D96A9615-8428-C0BB-B12F-9909C8955906}"/>
          </ac:spMkLst>
        </pc:spChg>
        <pc:spChg chg="mod">
          <ac:chgData name="Richard Gibbens" userId="671a237c-9013-4302-aab3-336d0669496c" providerId="ADAL" clId="{22B44236-FB1D-4724-AB73-0AD2BD5E32A6}" dt="2025-07-23T19:58:47.973" v="10233" actId="20577"/>
          <ac:spMkLst>
            <pc:docMk/>
            <pc:sldMk cId="97274191" sldId="1557"/>
            <ac:spMk id="4" creationId="{50432F95-2E9C-41F6-DAC1-FD5118547104}"/>
          </ac:spMkLst>
        </pc:spChg>
        <pc:picChg chg="mod">
          <ac:chgData name="Richard Gibbens" userId="671a237c-9013-4302-aab3-336d0669496c" providerId="ADAL" clId="{22B44236-FB1D-4724-AB73-0AD2BD5E32A6}" dt="2025-07-23T19:57:44.065" v="10134" actId="1076"/>
          <ac:picMkLst>
            <pc:docMk/>
            <pc:sldMk cId="97274191" sldId="1557"/>
            <ac:picMk id="10" creationId="{992914F0-88E4-B447-6E0D-1AFB7F7DC549}"/>
          </ac:picMkLst>
        </pc:picChg>
      </pc:sldChg>
      <pc:sldChg chg="delSp modSp add mod">
        <pc:chgData name="Richard Gibbens" userId="671a237c-9013-4302-aab3-336d0669496c" providerId="ADAL" clId="{22B44236-FB1D-4724-AB73-0AD2BD5E32A6}" dt="2025-07-23T19:59:54.808" v="10422" actId="1076"/>
        <pc:sldMkLst>
          <pc:docMk/>
          <pc:sldMk cId="3626533942" sldId="1558"/>
        </pc:sldMkLst>
        <pc:spChg chg="mod">
          <ac:chgData name="Richard Gibbens" userId="671a237c-9013-4302-aab3-336d0669496c" providerId="ADAL" clId="{22B44236-FB1D-4724-AB73-0AD2BD5E32A6}" dt="2025-07-23T19:59:15.471" v="10256" actId="20577"/>
          <ac:spMkLst>
            <pc:docMk/>
            <pc:sldMk cId="3626533942" sldId="1558"/>
            <ac:spMk id="2" creationId="{32FD6F17-10EA-8B7D-7E07-E24F9DC2A091}"/>
          </ac:spMkLst>
        </pc:spChg>
        <pc:spChg chg="mod">
          <ac:chgData name="Richard Gibbens" userId="671a237c-9013-4302-aab3-336d0669496c" providerId="ADAL" clId="{22B44236-FB1D-4724-AB73-0AD2BD5E32A6}" dt="2025-07-23T19:59:48.245" v="10420" actId="20577"/>
          <ac:spMkLst>
            <pc:docMk/>
            <pc:sldMk cId="3626533942" sldId="1558"/>
            <ac:spMk id="4" creationId="{9E3C50E8-FBFD-9572-374B-E3423DFD4539}"/>
          </ac:spMkLst>
        </pc:spChg>
        <pc:picChg chg="mod">
          <ac:chgData name="Richard Gibbens" userId="671a237c-9013-4302-aab3-336d0669496c" providerId="ADAL" clId="{22B44236-FB1D-4724-AB73-0AD2BD5E32A6}" dt="2025-07-23T19:59:54.808" v="10422" actId="1076"/>
          <ac:picMkLst>
            <pc:docMk/>
            <pc:sldMk cId="3626533942" sldId="1558"/>
            <ac:picMk id="5" creationId="{830F815F-A11A-71DB-2998-75E7A13D6012}"/>
          </ac:picMkLst>
        </pc:picChg>
      </pc:sldChg>
      <pc:sldChg chg="delSp modSp add mod modNotesTx">
        <pc:chgData name="Richard Gibbens" userId="671a237c-9013-4302-aab3-336d0669496c" providerId="ADAL" clId="{22B44236-FB1D-4724-AB73-0AD2BD5E32A6}" dt="2025-08-01T16:50:11.173" v="20364" actId="20577"/>
        <pc:sldMkLst>
          <pc:docMk/>
          <pc:sldMk cId="948304717" sldId="1559"/>
        </pc:sldMkLst>
        <pc:spChg chg="mod">
          <ac:chgData name="Richard Gibbens" userId="671a237c-9013-4302-aab3-336d0669496c" providerId="ADAL" clId="{22B44236-FB1D-4724-AB73-0AD2BD5E32A6}" dt="2025-07-23T20:01:30.574" v="10444" actId="20577"/>
          <ac:spMkLst>
            <pc:docMk/>
            <pc:sldMk cId="948304717" sldId="1559"/>
            <ac:spMk id="2" creationId="{C19B76E6-BF6B-BFD5-C212-B87A8FA139FB}"/>
          </ac:spMkLst>
        </pc:spChg>
        <pc:spChg chg="mod">
          <ac:chgData name="Richard Gibbens" userId="671a237c-9013-4302-aab3-336d0669496c" providerId="ADAL" clId="{22B44236-FB1D-4724-AB73-0AD2BD5E32A6}" dt="2025-08-01T16:49:47.204" v="20357" actId="20577"/>
          <ac:spMkLst>
            <pc:docMk/>
            <pc:sldMk cId="948304717" sldId="1559"/>
            <ac:spMk id="4" creationId="{B14D630E-DCBC-61BE-71D7-D7D0615E0C81}"/>
          </ac:spMkLst>
        </pc:spChg>
        <pc:picChg chg="mod">
          <ac:chgData name="Richard Gibbens" userId="671a237c-9013-4302-aab3-336d0669496c" providerId="ADAL" clId="{22B44236-FB1D-4724-AB73-0AD2BD5E32A6}" dt="2025-07-23T20:01:26.419" v="10427" actId="1076"/>
          <ac:picMkLst>
            <pc:docMk/>
            <pc:sldMk cId="948304717" sldId="1559"/>
            <ac:picMk id="8" creationId="{D00DDE9B-9E15-D0C8-E6BF-6CBF4745E273}"/>
          </ac:picMkLst>
        </pc:picChg>
      </pc:sldChg>
      <pc:sldChg chg="delSp modSp add mod">
        <pc:chgData name="Richard Gibbens" userId="671a237c-9013-4302-aab3-336d0669496c" providerId="ADAL" clId="{22B44236-FB1D-4724-AB73-0AD2BD5E32A6}" dt="2025-07-23T20:05:37.002" v="11008" actId="20577"/>
        <pc:sldMkLst>
          <pc:docMk/>
          <pc:sldMk cId="2520885790" sldId="1560"/>
        </pc:sldMkLst>
        <pc:spChg chg="mod">
          <ac:chgData name="Richard Gibbens" userId="671a237c-9013-4302-aab3-336d0669496c" providerId="ADAL" clId="{22B44236-FB1D-4724-AB73-0AD2BD5E32A6}" dt="2025-07-23T20:03:47.846" v="10661" actId="20577"/>
          <ac:spMkLst>
            <pc:docMk/>
            <pc:sldMk cId="2520885790" sldId="1560"/>
            <ac:spMk id="2" creationId="{41DC5C56-B68D-B021-E0C5-9C4A9166B0F3}"/>
          </ac:spMkLst>
        </pc:spChg>
        <pc:spChg chg="mod">
          <ac:chgData name="Richard Gibbens" userId="671a237c-9013-4302-aab3-336d0669496c" providerId="ADAL" clId="{22B44236-FB1D-4724-AB73-0AD2BD5E32A6}" dt="2025-07-23T20:05:37.002" v="11008" actId="20577"/>
          <ac:spMkLst>
            <pc:docMk/>
            <pc:sldMk cId="2520885790" sldId="1560"/>
            <ac:spMk id="4" creationId="{B09752F8-1D81-9388-DA25-F2AF2B7BE73E}"/>
          </ac:spMkLst>
        </pc:spChg>
        <pc:picChg chg="mod modCrop">
          <ac:chgData name="Richard Gibbens" userId="671a237c-9013-4302-aab3-336d0669496c" providerId="ADAL" clId="{22B44236-FB1D-4724-AB73-0AD2BD5E32A6}" dt="2025-07-23T20:04:00.340" v="10666" actId="732"/>
          <ac:picMkLst>
            <pc:docMk/>
            <pc:sldMk cId="2520885790" sldId="1560"/>
            <ac:picMk id="12" creationId="{F50A954C-58D1-7414-04B0-5771E615BC00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7-23T20:07:59.176" v="11178" actId="20577"/>
        <pc:sldMkLst>
          <pc:docMk/>
          <pc:sldMk cId="2243347491" sldId="1561"/>
        </pc:sldMkLst>
        <pc:spChg chg="mod">
          <ac:chgData name="Richard Gibbens" userId="671a237c-9013-4302-aab3-336d0669496c" providerId="ADAL" clId="{22B44236-FB1D-4724-AB73-0AD2BD5E32A6}" dt="2025-07-23T20:05:47.579" v="11021" actId="20577"/>
          <ac:spMkLst>
            <pc:docMk/>
            <pc:sldMk cId="2243347491" sldId="1561"/>
            <ac:spMk id="2" creationId="{070C438D-2D86-7001-BEC9-C0BB62BB1E69}"/>
          </ac:spMkLst>
        </pc:spChg>
        <pc:spChg chg="mod">
          <ac:chgData name="Richard Gibbens" userId="671a237c-9013-4302-aab3-336d0669496c" providerId="ADAL" clId="{22B44236-FB1D-4724-AB73-0AD2BD5E32A6}" dt="2025-07-23T20:07:59.176" v="11178" actId="20577"/>
          <ac:spMkLst>
            <pc:docMk/>
            <pc:sldMk cId="2243347491" sldId="1561"/>
            <ac:spMk id="4" creationId="{80D346EC-3C1C-9D0A-DBA0-D540CE17A089}"/>
          </ac:spMkLst>
        </pc:spChg>
        <pc:picChg chg="add mod modCrop">
          <ac:chgData name="Richard Gibbens" userId="671a237c-9013-4302-aab3-336d0669496c" providerId="ADAL" clId="{22B44236-FB1D-4724-AB73-0AD2BD5E32A6}" dt="2025-07-23T20:06:15.689" v="11029" actId="1076"/>
          <ac:picMkLst>
            <pc:docMk/>
            <pc:sldMk cId="2243347491" sldId="1561"/>
            <ac:picMk id="3" creationId="{F98CEA55-1E17-D608-0A58-AC02790F686A}"/>
          </ac:picMkLst>
        </pc:picChg>
      </pc:sldChg>
      <pc:sldChg chg="addSp delSp modSp add mod modNotesTx">
        <pc:chgData name="Richard Gibbens" userId="671a237c-9013-4302-aab3-336d0669496c" providerId="ADAL" clId="{22B44236-FB1D-4724-AB73-0AD2BD5E32A6}" dt="2025-08-01T16:50:25.982" v="20365" actId="20577"/>
        <pc:sldMkLst>
          <pc:docMk/>
          <pc:sldMk cId="1128577573" sldId="1562"/>
        </pc:sldMkLst>
        <pc:spChg chg="mod">
          <ac:chgData name="Richard Gibbens" userId="671a237c-9013-4302-aab3-336d0669496c" providerId="ADAL" clId="{22B44236-FB1D-4724-AB73-0AD2BD5E32A6}" dt="2025-07-23T20:10:04.791" v="11379" actId="20577"/>
          <ac:spMkLst>
            <pc:docMk/>
            <pc:sldMk cId="1128577573" sldId="1562"/>
            <ac:spMk id="2" creationId="{735F05E6-1F92-EC4C-2BE6-062A84E767E4}"/>
          </ac:spMkLst>
        </pc:spChg>
        <pc:spChg chg="mod">
          <ac:chgData name="Richard Gibbens" userId="671a237c-9013-4302-aab3-336d0669496c" providerId="ADAL" clId="{22B44236-FB1D-4724-AB73-0AD2BD5E32A6}" dt="2025-07-23T20:24:49.770" v="12541" actId="27636"/>
          <ac:spMkLst>
            <pc:docMk/>
            <pc:sldMk cId="1128577573" sldId="1562"/>
            <ac:spMk id="4" creationId="{C0F15E45-BCA3-942B-F6A1-3C8D1379A1C5}"/>
          </ac:spMkLst>
        </pc:spChg>
        <pc:picChg chg="add mod modCrop">
          <ac:chgData name="Richard Gibbens" userId="671a237c-9013-4302-aab3-336d0669496c" providerId="ADAL" clId="{22B44236-FB1D-4724-AB73-0AD2BD5E32A6}" dt="2025-07-23T20:09:17.024" v="11202" actId="14100"/>
          <ac:picMkLst>
            <pc:docMk/>
            <pc:sldMk cId="1128577573" sldId="1562"/>
            <ac:picMk id="6" creationId="{791DC96E-5EFB-5E3F-2ABE-9F1EFCB0A709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279205359" sldId="1562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595178902" sldId="1563"/>
        </pc:sldMkLst>
      </pc:sldChg>
      <pc:sldChg chg="addSp delSp modSp add mod">
        <pc:chgData name="Richard Gibbens" userId="671a237c-9013-4302-aab3-336d0669496c" providerId="ADAL" clId="{22B44236-FB1D-4724-AB73-0AD2BD5E32A6}" dt="2025-07-23T20:13:30.008" v="11660" actId="20577"/>
        <pc:sldMkLst>
          <pc:docMk/>
          <pc:sldMk cId="3322666461" sldId="1563"/>
        </pc:sldMkLst>
        <pc:spChg chg="mod">
          <ac:chgData name="Richard Gibbens" userId="671a237c-9013-4302-aab3-336d0669496c" providerId="ADAL" clId="{22B44236-FB1D-4724-AB73-0AD2BD5E32A6}" dt="2025-07-23T20:13:30.008" v="11660" actId="20577"/>
          <ac:spMkLst>
            <pc:docMk/>
            <pc:sldMk cId="3322666461" sldId="1563"/>
            <ac:spMk id="4" creationId="{A1DC7292-3F71-E471-5B5B-842FB8F14692}"/>
          </ac:spMkLst>
        </pc:spChg>
        <pc:picChg chg="add mod">
          <ac:chgData name="Richard Gibbens" userId="671a237c-9013-4302-aab3-336d0669496c" providerId="ADAL" clId="{22B44236-FB1D-4724-AB73-0AD2BD5E32A6}" dt="2025-07-23T20:11:54.741" v="11650" actId="1076"/>
          <ac:picMkLst>
            <pc:docMk/>
            <pc:sldMk cId="3322666461" sldId="1563"/>
            <ac:picMk id="5" creationId="{D780D94B-4487-C928-6A9C-33698DEBED84}"/>
          </ac:picMkLst>
        </pc:picChg>
        <pc:picChg chg="add mod">
          <ac:chgData name="Richard Gibbens" userId="671a237c-9013-4302-aab3-336d0669496c" providerId="ADAL" clId="{22B44236-FB1D-4724-AB73-0AD2BD5E32A6}" dt="2025-07-23T20:11:57.516" v="11651" actId="1076"/>
          <ac:picMkLst>
            <pc:docMk/>
            <pc:sldMk cId="3322666461" sldId="1563"/>
            <ac:picMk id="8" creationId="{B748E0C5-87A2-EDAC-5BE5-D63A8D81080C}"/>
          </ac:picMkLst>
        </pc:picChg>
      </pc:sldChg>
      <pc:sldChg chg="addSp modSp add mod modNotesTx">
        <pc:chgData name="Richard Gibbens" userId="671a237c-9013-4302-aab3-336d0669496c" providerId="ADAL" clId="{22B44236-FB1D-4724-AB73-0AD2BD5E32A6}" dt="2025-08-01T16:21:13.560" v="20094" actId="20577"/>
        <pc:sldMkLst>
          <pc:docMk/>
          <pc:sldMk cId="2276608183" sldId="1564"/>
        </pc:sldMkLst>
        <pc:picChg chg="add mod modCrop">
          <ac:chgData name="Richard Gibbens" userId="671a237c-9013-4302-aab3-336d0669496c" providerId="ADAL" clId="{22B44236-FB1D-4724-AB73-0AD2BD5E32A6}" dt="2025-07-23T20:13:04.584" v="11658" actId="732"/>
          <ac:picMkLst>
            <pc:docMk/>
            <pc:sldMk cId="2276608183" sldId="1564"/>
            <ac:picMk id="4" creationId="{FCE078F8-4854-3331-EA3D-43411F86541D}"/>
          </ac:picMkLst>
        </pc:picChg>
      </pc:sldChg>
      <pc:sldChg chg="addSp delSp modSp add del mod">
        <pc:chgData name="Richard Gibbens" userId="671a237c-9013-4302-aab3-336d0669496c" providerId="ADAL" clId="{22B44236-FB1D-4724-AB73-0AD2BD5E32A6}" dt="2025-08-01T16:35:53.860" v="20195" actId="2696"/>
        <pc:sldMkLst>
          <pc:docMk/>
          <pc:sldMk cId="246395667" sldId="1565"/>
        </pc:sldMkLst>
      </pc:sldChg>
      <pc:sldChg chg="modSp add mod">
        <pc:chgData name="Richard Gibbens" userId="671a237c-9013-4302-aab3-336d0669496c" providerId="ADAL" clId="{22B44236-FB1D-4724-AB73-0AD2BD5E32A6}" dt="2025-07-23T20:23:28.319" v="12411" actId="20577"/>
        <pc:sldMkLst>
          <pc:docMk/>
          <pc:sldMk cId="2721914736" sldId="1566"/>
        </pc:sldMkLst>
        <pc:spChg chg="mod">
          <ac:chgData name="Richard Gibbens" userId="671a237c-9013-4302-aab3-336d0669496c" providerId="ADAL" clId="{22B44236-FB1D-4724-AB73-0AD2BD5E32A6}" dt="2025-07-23T20:23:00.846" v="12376" actId="20577"/>
          <ac:spMkLst>
            <pc:docMk/>
            <pc:sldMk cId="2721914736" sldId="1566"/>
            <ac:spMk id="2" creationId="{F3684D4B-97EA-D948-A8CC-7FE03FEB35C2}"/>
          </ac:spMkLst>
        </pc:spChg>
        <pc:spChg chg="mod">
          <ac:chgData name="Richard Gibbens" userId="671a237c-9013-4302-aab3-336d0669496c" providerId="ADAL" clId="{22B44236-FB1D-4724-AB73-0AD2BD5E32A6}" dt="2025-07-23T20:23:28.319" v="12411" actId="20577"/>
          <ac:spMkLst>
            <pc:docMk/>
            <pc:sldMk cId="2721914736" sldId="1566"/>
            <ac:spMk id="4" creationId="{29AA046A-194F-3DF8-2720-A56A153F7DFF}"/>
          </ac:spMkLst>
        </pc:spChg>
        <pc:picChg chg="mod">
          <ac:chgData name="Richard Gibbens" userId="671a237c-9013-4302-aab3-336d0669496c" providerId="ADAL" clId="{22B44236-FB1D-4724-AB73-0AD2BD5E32A6}" dt="2025-07-23T20:17:12.288" v="12062" actId="1076"/>
          <ac:picMkLst>
            <pc:docMk/>
            <pc:sldMk cId="2721914736" sldId="1566"/>
            <ac:picMk id="3" creationId="{4B329FFD-F79B-4BC9-E3E5-F23BA793011D}"/>
          </ac:picMkLst>
        </pc:picChg>
      </pc:sldChg>
      <pc:sldChg chg="modSp add mod">
        <pc:chgData name="Richard Gibbens" userId="671a237c-9013-4302-aab3-336d0669496c" providerId="ADAL" clId="{22B44236-FB1D-4724-AB73-0AD2BD5E32A6}" dt="2025-07-24T15:35:43.407" v="17316" actId="20577"/>
        <pc:sldMkLst>
          <pc:docMk/>
          <pc:sldMk cId="2165056797" sldId="1567"/>
        </pc:sldMkLst>
        <pc:spChg chg="mod">
          <ac:chgData name="Richard Gibbens" userId="671a237c-9013-4302-aab3-336d0669496c" providerId="ADAL" clId="{22B44236-FB1D-4724-AB73-0AD2BD5E32A6}" dt="2025-07-23T20:22:46.114" v="12358" actId="20577"/>
          <ac:spMkLst>
            <pc:docMk/>
            <pc:sldMk cId="2165056797" sldId="1567"/>
            <ac:spMk id="2" creationId="{6022680D-710D-F48F-AC6C-3765952A41E3}"/>
          </ac:spMkLst>
        </pc:spChg>
        <pc:spChg chg="mod">
          <ac:chgData name="Richard Gibbens" userId="671a237c-9013-4302-aab3-336d0669496c" providerId="ADAL" clId="{22B44236-FB1D-4724-AB73-0AD2BD5E32A6}" dt="2025-07-24T15:35:43.407" v="17316" actId="20577"/>
          <ac:spMkLst>
            <pc:docMk/>
            <pc:sldMk cId="2165056797" sldId="1567"/>
            <ac:spMk id="4" creationId="{AB09B1D3-295E-2996-8576-0B132BA468FE}"/>
          </ac:spMkLst>
        </pc:sp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953847759" sldId="1567"/>
        </pc:sldMkLst>
      </pc:sldChg>
      <pc:sldChg chg="modSp add del mod">
        <pc:chgData name="Richard Gibbens" userId="671a237c-9013-4302-aab3-336d0669496c" providerId="ADAL" clId="{22B44236-FB1D-4724-AB73-0AD2BD5E32A6}" dt="2025-08-01T16:39:16.801" v="20197" actId="47"/>
        <pc:sldMkLst>
          <pc:docMk/>
          <pc:sldMk cId="901916431" sldId="1568"/>
        </pc:sldMkLst>
      </pc:sldChg>
      <pc:sldChg chg="addSp delSp modSp add del mod">
        <pc:chgData name="Richard Gibbens" userId="671a237c-9013-4302-aab3-336d0669496c" providerId="ADAL" clId="{22B44236-FB1D-4724-AB73-0AD2BD5E32A6}" dt="2025-07-23T20:25:57.213" v="12556" actId="2696"/>
        <pc:sldMkLst>
          <pc:docMk/>
          <pc:sldMk cId="1963191758" sldId="1568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4217396183" sldId="1568"/>
        </pc:sldMkLst>
      </pc:sldChg>
      <pc:sldChg chg="add">
        <pc:chgData name="Richard Gibbens" userId="671a237c-9013-4302-aab3-336d0669496c" providerId="ADAL" clId="{22B44236-FB1D-4724-AB73-0AD2BD5E32A6}" dt="2025-07-23T20:26:33.071" v="12577" actId="2890"/>
        <pc:sldMkLst>
          <pc:docMk/>
          <pc:sldMk cId="2123613832" sldId="1569"/>
        </pc:sldMkLst>
      </pc:sldChg>
      <pc:sldChg chg="add del">
        <pc:chgData name="Richard Gibbens" userId="671a237c-9013-4302-aab3-336d0669496c" providerId="ADAL" clId="{22B44236-FB1D-4724-AB73-0AD2BD5E32A6}" dt="2025-07-23T20:25:55.117" v="12555" actId="2696"/>
        <pc:sldMkLst>
          <pc:docMk/>
          <pc:sldMk cId="3487201753" sldId="156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4208666622" sldId="1569"/>
        </pc:sldMkLst>
      </pc:sldChg>
      <pc:sldChg chg="addSp delSp modSp add mod modClrScheme chgLayout">
        <pc:chgData name="Richard Gibbens" userId="671a237c-9013-4302-aab3-336d0669496c" providerId="ADAL" clId="{22B44236-FB1D-4724-AB73-0AD2BD5E32A6}" dt="2025-08-01T14:22:37" v="17839" actId="26606"/>
        <pc:sldMkLst>
          <pc:docMk/>
          <pc:sldMk cId="1946032895" sldId="1570"/>
        </pc:sldMkLst>
        <pc:spChg chg="mod">
          <ac:chgData name="Richard Gibbens" userId="671a237c-9013-4302-aab3-336d0669496c" providerId="ADAL" clId="{22B44236-FB1D-4724-AB73-0AD2BD5E32A6}" dt="2025-08-01T14:22:37" v="17839" actId="26606"/>
          <ac:spMkLst>
            <pc:docMk/>
            <pc:sldMk cId="1946032895" sldId="1570"/>
            <ac:spMk id="2" creationId="{555F0AA9-9490-F1B4-8E55-79E3B2CBD08B}"/>
          </ac:spMkLst>
        </pc:spChg>
      </pc:sldChg>
      <pc:sldChg chg="add del">
        <pc:chgData name="Richard Gibbens" userId="671a237c-9013-4302-aab3-336d0669496c" providerId="ADAL" clId="{22B44236-FB1D-4724-AB73-0AD2BD5E32A6}" dt="2025-08-01T16:37:41.841" v="20196" actId="2696"/>
        <pc:sldMkLst>
          <pc:docMk/>
          <pc:sldMk cId="3145503751" sldId="1571"/>
        </pc:sldMkLst>
      </pc:sldChg>
      <pc:sldChg chg="modSp add del mod ord">
        <pc:chgData name="Richard Gibbens" userId="671a237c-9013-4302-aab3-336d0669496c" providerId="ADAL" clId="{22B44236-FB1D-4724-AB73-0AD2BD5E32A6}" dt="2025-08-01T16:39:16.801" v="20197" actId="47"/>
        <pc:sldMkLst>
          <pc:docMk/>
          <pc:sldMk cId="2464394553" sldId="1572"/>
        </pc:sldMkLst>
      </pc:sldChg>
      <pc:sldChg chg="modSp add del mod">
        <pc:chgData name="Richard Gibbens" userId="671a237c-9013-4302-aab3-336d0669496c" providerId="ADAL" clId="{22B44236-FB1D-4724-AB73-0AD2BD5E32A6}" dt="2025-08-01T16:39:16.801" v="20197" actId="47"/>
        <pc:sldMkLst>
          <pc:docMk/>
          <pc:sldMk cId="1173726915" sldId="1573"/>
        </pc:sldMkLst>
      </pc:sldChg>
      <pc:sldChg chg="modSp add mod ord">
        <pc:chgData name="Richard Gibbens" userId="671a237c-9013-4302-aab3-336d0669496c" providerId="ADAL" clId="{22B44236-FB1D-4724-AB73-0AD2BD5E32A6}" dt="2025-08-04T19:01:11.194" v="20538" actId="20577"/>
        <pc:sldMkLst>
          <pc:docMk/>
          <pc:sldMk cId="1321781739" sldId="1574"/>
        </pc:sldMkLst>
        <pc:spChg chg="mod">
          <ac:chgData name="Richard Gibbens" userId="671a237c-9013-4302-aab3-336d0669496c" providerId="ADAL" clId="{22B44236-FB1D-4724-AB73-0AD2BD5E32A6}" dt="2025-08-04T19:01:11.194" v="20538" actId="20577"/>
          <ac:spMkLst>
            <pc:docMk/>
            <pc:sldMk cId="1321781739" sldId="1574"/>
            <ac:spMk id="4" creationId="{D192CAA3-A8B8-0BD5-C562-46B163AA7335}"/>
          </ac:spMkLst>
        </pc:spChg>
      </pc:sldChg>
      <pc:sldChg chg="modSp add del mod modNotesTx">
        <pc:chgData name="Richard Gibbens" userId="671a237c-9013-4302-aab3-336d0669496c" providerId="ADAL" clId="{22B44236-FB1D-4724-AB73-0AD2BD5E32A6}" dt="2025-08-01T16:39:16.801" v="20197" actId="47"/>
        <pc:sldMkLst>
          <pc:docMk/>
          <pc:sldMk cId="882039973" sldId="1575"/>
        </pc:sldMkLst>
      </pc:sldChg>
      <pc:sldChg chg="addSp modSp add del mod modNotesTx">
        <pc:chgData name="Richard Gibbens" userId="671a237c-9013-4302-aab3-336d0669496c" providerId="ADAL" clId="{22B44236-FB1D-4724-AB73-0AD2BD5E32A6}" dt="2025-08-01T16:39:16.801" v="20197" actId="47"/>
        <pc:sldMkLst>
          <pc:docMk/>
          <pc:sldMk cId="233422650" sldId="1576"/>
        </pc:sldMkLst>
      </pc:sldChg>
      <pc:sldChg chg="modSp add del mod modNotesTx">
        <pc:chgData name="Richard Gibbens" userId="671a237c-9013-4302-aab3-336d0669496c" providerId="ADAL" clId="{22B44236-FB1D-4724-AB73-0AD2BD5E32A6}" dt="2025-08-01T15:49:07.306" v="18151" actId="2696"/>
        <pc:sldMkLst>
          <pc:docMk/>
          <pc:sldMk cId="1545360267" sldId="1577"/>
        </pc:sldMkLst>
      </pc:sldChg>
      <pc:sldChg chg="modSp add del mod ord">
        <pc:chgData name="Richard Gibbens" userId="671a237c-9013-4302-aab3-336d0669496c" providerId="ADAL" clId="{22B44236-FB1D-4724-AB73-0AD2BD5E32A6}" dt="2025-08-01T16:43:11.413" v="20233" actId="2696"/>
        <pc:sldMkLst>
          <pc:docMk/>
          <pc:sldMk cId="4223706037" sldId="1578"/>
        </pc:sldMkLst>
        <pc:spChg chg="mod">
          <ac:chgData name="Richard Gibbens" userId="671a237c-9013-4302-aab3-336d0669496c" providerId="ADAL" clId="{22B44236-FB1D-4724-AB73-0AD2BD5E32A6}" dt="2025-07-23T21:26:05.170" v="16354" actId="20577"/>
          <ac:spMkLst>
            <pc:docMk/>
            <pc:sldMk cId="4223706037" sldId="1578"/>
            <ac:spMk id="2" creationId="{DF6E76A2-3CEA-95C4-BAA6-09780D873792}"/>
          </ac:spMkLst>
        </pc:spChg>
      </pc:sldChg>
      <pc:sldChg chg="addSp delSp modSp add mod">
        <pc:chgData name="Richard Gibbens" userId="671a237c-9013-4302-aab3-336d0669496c" providerId="ADAL" clId="{22B44236-FB1D-4724-AB73-0AD2BD5E32A6}" dt="2025-08-21T13:43:44.637" v="21391" actId="14100"/>
        <pc:sldMkLst>
          <pc:docMk/>
          <pc:sldMk cId="367861175" sldId="1579"/>
        </pc:sldMkLst>
        <pc:spChg chg="del">
          <ac:chgData name="Richard Gibbens" userId="671a237c-9013-4302-aab3-336d0669496c" providerId="ADAL" clId="{22B44236-FB1D-4724-AB73-0AD2BD5E32A6}" dt="2025-08-21T13:43:34.839" v="21386" actId="478"/>
          <ac:spMkLst>
            <pc:docMk/>
            <pc:sldMk cId="367861175" sldId="1579"/>
            <ac:spMk id="2" creationId="{EE3E53BB-AAF2-1029-AE1E-D617633B7899}"/>
          </ac:spMkLst>
        </pc:spChg>
        <pc:spChg chg="del mod">
          <ac:chgData name="Richard Gibbens" userId="671a237c-9013-4302-aab3-336d0669496c" providerId="ADAL" clId="{22B44236-FB1D-4724-AB73-0AD2BD5E32A6}" dt="2025-08-21T13:43:33.177" v="21385" actId="478"/>
          <ac:spMkLst>
            <pc:docMk/>
            <pc:sldMk cId="367861175" sldId="1579"/>
            <ac:spMk id="4" creationId="{AAD154CB-1227-C699-DAE6-0F0167743523}"/>
          </ac:spMkLst>
        </pc:spChg>
        <pc:spChg chg="add del mod">
          <ac:chgData name="Richard Gibbens" userId="671a237c-9013-4302-aab3-336d0669496c" providerId="ADAL" clId="{22B44236-FB1D-4724-AB73-0AD2BD5E32A6}" dt="2025-08-21T13:43:36.662" v="21387" actId="478"/>
          <ac:spMkLst>
            <pc:docMk/>
            <pc:sldMk cId="367861175" sldId="1579"/>
            <ac:spMk id="6" creationId="{5175D0A0-DAC8-8D0F-2519-762BD4E663E3}"/>
          </ac:spMkLst>
        </pc:spChg>
        <pc:spChg chg="add del mod">
          <ac:chgData name="Richard Gibbens" userId="671a237c-9013-4302-aab3-336d0669496c" providerId="ADAL" clId="{22B44236-FB1D-4724-AB73-0AD2BD5E32A6}" dt="2025-08-21T13:43:37.955" v="21388" actId="478"/>
          <ac:spMkLst>
            <pc:docMk/>
            <pc:sldMk cId="367861175" sldId="1579"/>
            <ac:spMk id="9" creationId="{886D7AFF-BD08-9023-7302-0B99E81FD8BF}"/>
          </ac:spMkLst>
        </pc:spChg>
        <pc:picChg chg="del mod">
          <ac:chgData name="Richard Gibbens" userId="671a237c-9013-4302-aab3-336d0669496c" providerId="ADAL" clId="{22B44236-FB1D-4724-AB73-0AD2BD5E32A6}" dt="2025-08-21T13:41:15.535" v="21371" actId="478"/>
          <ac:picMkLst>
            <pc:docMk/>
            <pc:sldMk cId="367861175" sldId="1579"/>
            <ac:picMk id="5" creationId="{D7EC65B5-2182-FB06-22FC-25EEA1599025}"/>
          </ac:picMkLst>
        </pc:picChg>
        <pc:picChg chg="add del mod">
          <ac:chgData name="Richard Gibbens" userId="671a237c-9013-4302-aab3-336d0669496c" providerId="ADAL" clId="{22B44236-FB1D-4724-AB73-0AD2BD5E32A6}" dt="2025-08-21T13:41:16.106" v="21372" actId="478"/>
          <ac:picMkLst>
            <pc:docMk/>
            <pc:sldMk cId="367861175" sldId="1579"/>
            <ac:picMk id="7" creationId="{DBA7834F-4837-1183-21B8-2F919F9E9491}"/>
          </ac:picMkLst>
        </pc:picChg>
        <pc:picChg chg="add mod">
          <ac:chgData name="Richard Gibbens" userId="671a237c-9013-4302-aab3-336d0669496c" providerId="ADAL" clId="{22B44236-FB1D-4724-AB73-0AD2BD5E32A6}" dt="2025-08-21T13:43:44.637" v="21391" actId="14100"/>
          <ac:picMkLst>
            <pc:docMk/>
            <pc:sldMk cId="367861175" sldId="1579"/>
            <ac:picMk id="11" creationId="{23CC2764-9661-1DC6-37DD-4638C75AF3B6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990609727" sldId="1579"/>
        </pc:sldMkLst>
      </pc:sldChg>
      <pc:sldChg chg="addSp delSp modSp add mod ord">
        <pc:chgData name="Richard Gibbens" userId="671a237c-9013-4302-aab3-336d0669496c" providerId="ADAL" clId="{22B44236-FB1D-4724-AB73-0AD2BD5E32A6}" dt="2025-08-21T14:00:27.906" v="21539" actId="14100"/>
        <pc:sldMkLst>
          <pc:docMk/>
          <pc:sldMk cId="1785887151" sldId="1580"/>
        </pc:sldMkLst>
        <pc:spChg chg="mod">
          <ac:chgData name="Richard Gibbens" userId="671a237c-9013-4302-aab3-336d0669496c" providerId="ADAL" clId="{22B44236-FB1D-4724-AB73-0AD2BD5E32A6}" dt="2025-07-24T15:50:12.464" v="17474" actId="6549"/>
          <ac:spMkLst>
            <pc:docMk/>
            <pc:sldMk cId="1785887151" sldId="1580"/>
            <ac:spMk id="4" creationId="{7544F5FD-34B7-801D-46A1-1217CCDA51AF}"/>
          </ac:spMkLst>
        </pc:spChg>
        <pc:picChg chg="add mod modCrop">
          <ac:chgData name="Richard Gibbens" userId="671a237c-9013-4302-aab3-336d0669496c" providerId="ADAL" clId="{22B44236-FB1D-4724-AB73-0AD2BD5E32A6}" dt="2025-08-21T14:00:27.906" v="21539" actId="14100"/>
          <ac:picMkLst>
            <pc:docMk/>
            <pc:sldMk cId="1785887151" sldId="1580"/>
            <ac:picMk id="5" creationId="{AFBC56D3-EB2A-8613-2781-19E6AB90889B}"/>
          </ac:picMkLst>
        </pc:picChg>
        <pc:picChg chg="add del mod">
          <ac:chgData name="Richard Gibbens" userId="671a237c-9013-4302-aab3-336d0669496c" providerId="ADAL" clId="{22B44236-FB1D-4724-AB73-0AD2BD5E32A6}" dt="2025-08-21T13:46:21.100" v="21412" actId="478"/>
          <ac:picMkLst>
            <pc:docMk/>
            <pc:sldMk cId="1785887151" sldId="1580"/>
            <ac:picMk id="6" creationId="{131368A9-AE98-2592-42F8-0B8CD0047E2F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4:00:17.683" v="21537" actId="732"/>
        <pc:sldMkLst>
          <pc:docMk/>
          <pc:sldMk cId="1882381770" sldId="1581"/>
        </pc:sldMkLst>
        <pc:spChg chg="mod">
          <ac:chgData name="Richard Gibbens" userId="671a237c-9013-4302-aab3-336d0669496c" providerId="ADAL" clId="{22B44236-FB1D-4724-AB73-0AD2BD5E32A6}" dt="2025-08-21T13:47:38.759" v="21429" actId="27636"/>
          <ac:spMkLst>
            <pc:docMk/>
            <pc:sldMk cId="1882381770" sldId="1581"/>
            <ac:spMk id="4" creationId="{81FCFE15-BB38-4FCB-3DD5-5D299C4028A0}"/>
          </ac:spMkLst>
        </pc:spChg>
        <pc:picChg chg="add del mod">
          <ac:chgData name="Richard Gibbens" userId="671a237c-9013-4302-aab3-336d0669496c" providerId="ADAL" clId="{22B44236-FB1D-4724-AB73-0AD2BD5E32A6}" dt="2025-08-21T13:47:07.279" v="21420" actId="478"/>
          <ac:picMkLst>
            <pc:docMk/>
            <pc:sldMk cId="1882381770" sldId="1581"/>
            <ac:picMk id="5" creationId="{2436FE83-49D9-CF46-7AC5-21DD8AD60ACF}"/>
          </ac:picMkLst>
        </pc:picChg>
        <pc:picChg chg="add mod modCrop">
          <ac:chgData name="Richard Gibbens" userId="671a237c-9013-4302-aab3-336d0669496c" providerId="ADAL" clId="{22B44236-FB1D-4724-AB73-0AD2BD5E32A6}" dt="2025-08-21T14:00:17.683" v="21537" actId="732"/>
          <ac:picMkLst>
            <pc:docMk/>
            <pc:sldMk cId="1882381770" sldId="1581"/>
            <ac:picMk id="6" creationId="{4EB538EE-CC57-152C-03BE-B38E7ED41076}"/>
          </ac:picMkLst>
        </pc:picChg>
      </pc:sldChg>
      <pc:sldChg chg="addSp delSp modSp add del mod">
        <pc:chgData name="Richard Gibbens" userId="671a237c-9013-4302-aab3-336d0669496c" providerId="ADAL" clId="{22B44236-FB1D-4724-AB73-0AD2BD5E32A6}" dt="2025-08-21T14:05:46.910" v="21576" actId="2696"/>
        <pc:sldMkLst>
          <pc:docMk/>
          <pc:sldMk cId="157214168" sldId="1582"/>
        </pc:sldMkLst>
        <pc:spChg chg="mod">
          <ac:chgData name="Richard Gibbens" userId="671a237c-9013-4302-aab3-336d0669496c" providerId="ADAL" clId="{22B44236-FB1D-4724-AB73-0AD2BD5E32A6}" dt="2025-08-21T13:52:11.401" v="21453" actId="27636"/>
          <ac:spMkLst>
            <pc:docMk/>
            <pc:sldMk cId="157214168" sldId="1582"/>
            <ac:spMk id="4" creationId="{C446F9B2-9D10-BDB6-84DB-17E51F146B38}"/>
          </ac:spMkLst>
        </pc:spChg>
        <pc:picChg chg="add del mod">
          <ac:chgData name="Richard Gibbens" userId="671a237c-9013-4302-aab3-336d0669496c" providerId="ADAL" clId="{22B44236-FB1D-4724-AB73-0AD2BD5E32A6}" dt="2025-08-21T13:51:48.419" v="21448" actId="478"/>
          <ac:picMkLst>
            <pc:docMk/>
            <pc:sldMk cId="157214168" sldId="1582"/>
            <ac:picMk id="5" creationId="{8D5B1EC1-C317-B645-4DA3-63A6077D1400}"/>
          </ac:picMkLst>
        </pc:picChg>
        <pc:picChg chg="add del mod">
          <ac:chgData name="Richard Gibbens" userId="671a237c-9013-4302-aab3-336d0669496c" providerId="ADAL" clId="{22B44236-FB1D-4724-AB73-0AD2BD5E32A6}" dt="2025-08-21T13:52:27.304" v="21456" actId="21"/>
          <ac:picMkLst>
            <pc:docMk/>
            <pc:sldMk cId="157214168" sldId="1582"/>
            <ac:picMk id="6" creationId="{75B3386C-0014-17C9-C2AE-80C6F241B93C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516870553" sldId="1582"/>
        </pc:sldMkLst>
      </pc:sldChg>
      <pc:sldChg chg="addSp delSp modSp add del mod">
        <pc:chgData name="Richard Gibbens" userId="671a237c-9013-4302-aab3-336d0669496c" providerId="ADAL" clId="{22B44236-FB1D-4724-AB73-0AD2BD5E32A6}" dt="2025-08-21T13:53:37.535" v="21473" actId="2696"/>
        <pc:sldMkLst>
          <pc:docMk/>
          <pc:sldMk cId="1191108128" sldId="1583"/>
        </pc:sldMkLst>
        <pc:picChg chg="add del mod">
          <ac:chgData name="Richard Gibbens" userId="671a237c-9013-4302-aab3-336d0669496c" providerId="ADAL" clId="{22B44236-FB1D-4724-AB73-0AD2BD5E32A6}" dt="2025-08-21T13:53:30.367" v="21471" actId="478"/>
          <ac:picMkLst>
            <pc:docMk/>
            <pc:sldMk cId="1191108128" sldId="1583"/>
            <ac:picMk id="5" creationId="{60164F5D-268D-7DBF-8ECD-5753EF8C4BDE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139958850" sldId="1583"/>
        </pc:sldMkLst>
      </pc:sldChg>
      <pc:sldChg chg="addSp delSp modSp add mod">
        <pc:chgData name="Richard Gibbens" userId="671a237c-9013-4302-aab3-336d0669496c" providerId="ADAL" clId="{22B44236-FB1D-4724-AB73-0AD2BD5E32A6}" dt="2025-08-21T13:58:22.987" v="21517" actId="14100"/>
        <pc:sldMkLst>
          <pc:docMk/>
          <pc:sldMk cId="1277964279" sldId="1584"/>
        </pc:sldMkLst>
        <pc:spChg chg="mod">
          <ac:chgData name="Richard Gibbens" userId="671a237c-9013-4302-aab3-336d0669496c" providerId="ADAL" clId="{22B44236-FB1D-4724-AB73-0AD2BD5E32A6}" dt="2025-07-24T14:22:24.916" v="16792" actId="1035"/>
          <ac:spMkLst>
            <pc:docMk/>
            <pc:sldMk cId="1277964279" sldId="1584"/>
            <ac:spMk id="2" creationId="{D4CE1956-F1ED-F462-4B89-B31C2A40F224}"/>
          </ac:spMkLst>
        </pc:spChg>
        <pc:spChg chg="mod">
          <ac:chgData name="Richard Gibbens" userId="671a237c-9013-4302-aab3-336d0669496c" providerId="ADAL" clId="{22B44236-FB1D-4724-AB73-0AD2BD5E32A6}" dt="2025-07-25T14:16:56.317" v="17513" actId="20577"/>
          <ac:spMkLst>
            <pc:docMk/>
            <pc:sldMk cId="1277964279" sldId="1584"/>
            <ac:spMk id="4" creationId="{EF2C20D0-57AF-86D3-6746-F284FF63344D}"/>
          </ac:spMkLst>
        </pc:spChg>
        <pc:picChg chg="add mod modCrop">
          <ac:chgData name="Richard Gibbens" userId="671a237c-9013-4302-aab3-336d0669496c" providerId="ADAL" clId="{22B44236-FB1D-4724-AB73-0AD2BD5E32A6}" dt="2025-08-21T13:58:22.987" v="21517" actId="14100"/>
          <ac:picMkLst>
            <pc:docMk/>
            <pc:sldMk cId="1277964279" sldId="1584"/>
            <ac:picMk id="5" creationId="{43FE82EB-59CD-D7BA-D953-59FF13C37794}"/>
          </ac:picMkLst>
        </pc:picChg>
        <pc:picChg chg="add del mod">
          <ac:chgData name="Richard Gibbens" userId="671a237c-9013-4302-aab3-336d0669496c" providerId="ADAL" clId="{22B44236-FB1D-4724-AB73-0AD2BD5E32A6}" dt="2025-08-21T13:56:58.417" v="21501" actId="478"/>
          <ac:picMkLst>
            <pc:docMk/>
            <pc:sldMk cId="1277964279" sldId="1584"/>
            <ac:picMk id="6" creationId="{EA990716-E23D-7004-AC8A-228FB9E62A5D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461705273" sldId="1584"/>
        </pc:sldMkLst>
      </pc:sldChg>
      <pc:sldChg chg="addSp delSp modSp add del mod">
        <pc:chgData name="Richard Gibbens" userId="671a237c-9013-4302-aab3-336d0669496c" providerId="ADAL" clId="{22B44236-FB1D-4724-AB73-0AD2BD5E32A6}" dt="2025-08-21T13:38:32.082" v="21369" actId="2696"/>
        <pc:sldMkLst>
          <pc:docMk/>
          <pc:sldMk cId="228465084" sldId="1585"/>
        </pc:sldMkLst>
      </pc:sldChg>
      <pc:sldChg chg="addSp delSp modSp add del mod">
        <pc:chgData name="Richard Gibbens" userId="671a237c-9013-4302-aab3-336d0669496c" providerId="ADAL" clId="{22B44236-FB1D-4724-AB73-0AD2BD5E32A6}" dt="2025-07-24T14:12:09.981" v="16424" actId="2696"/>
        <pc:sldMkLst>
          <pc:docMk/>
          <pc:sldMk cId="2078521126" sldId="1585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699103214" sldId="1585"/>
        </pc:sldMkLst>
      </pc:sldChg>
      <pc:sldChg chg="addSp delSp modSp add mod ord">
        <pc:chgData name="Richard Gibbens" userId="671a237c-9013-4302-aab3-336d0669496c" providerId="ADAL" clId="{22B44236-FB1D-4724-AB73-0AD2BD5E32A6}" dt="2025-08-21T13:42:30.926" v="21384"/>
        <pc:sldMkLst>
          <pc:docMk/>
          <pc:sldMk cId="376054512" sldId="1586"/>
        </pc:sldMkLst>
        <pc:spChg chg="add del mod">
          <ac:chgData name="Richard Gibbens" userId="671a237c-9013-4302-aab3-336d0669496c" providerId="ADAL" clId="{22B44236-FB1D-4724-AB73-0AD2BD5E32A6}" dt="2025-08-21T13:38:07.180" v="21364" actId="478"/>
          <ac:spMkLst>
            <pc:docMk/>
            <pc:sldMk cId="376054512" sldId="1586"/>
            <ac:spMk id="4" creationId="{925603CF-07FD-FCB9-1E1A-2101F67A3F7E}"/>
          </ac:spMkLst>
        </pc:spChg>
        <pc:spChg chg="add del mod">
          <ac:chgData name="Richard Gibbens" userId="671a237c-9013-4302-aab3-336d0669496c" providerId="ADAL" clId="{22B44236-FB1D-4724-AB73-0AD2BD5E32A6}" dt="2025-08-21T13:38:09.559" v="21365" actId="478"/>
          <ac:spMkLst>
            <pc:docMk/>
            <pc:sldMk cId="376054512" sldId="1586"/>
            <ac:spMk id="5" creationId="{D573A01A-5E6C-0A3C-43AB-EEB7FDB8A231}"/>
          </ac:spMkLst>
        </pc:spChg>
        <pc:picChg chg="add del mod">
          <ac:chgData name="Richard Gibbens" userId="671a237c-9013-4302-aab3-336d0669496c" providerId="ADAL" clId="{22B44236-FB1D-4724-AB73-0AD2BD5E32A6}" dt="2025-08-21T13:38:05.242" v="21363" actId="478"/>
          <ac:picMkLst>
            <pc:docMk/>
            <pc:sldMk cId="376054512" sldId="1586"/>
            <ac:picMk id="3" creationId="{F89708EB-8748-3B5A-CD01-EAF435316534}"/>
          </ac:picMkLst>
        </pc:picChg>
        <pc:picChg chg="mod">
          <ac:chgData name="Richard Gibbens" userId="671a237c-9013-4302-aab3-336d0669496c" providerId="ADAL" clId="{22B44236-FB1D-4724-AB73-0AD2BD5E32A6}" dt="2025-08-21T13:38:24.285" v="21367" actId="1076"/>
          <ac:picMkLst>
            <pc:docMk/>
            <pc:sldMk cId="376054512" sldId="1586"/>
            <ac:picMk id="6" creationId="{464910E9-E0CB-3124-37AA-C13DB5CC66F9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901724962" sldId="1586"/>
        </pc:sldMkLst>
      </pc:sldChg>
      <pc:sldChg chg="modSp add mod">
        <pc:chgData name="Richard Gibbens" userId="671a237c-9013-4302-aab3-336d0669496c" providerId="ADAL" clId="{22B44236-FB1D-4724-AB73-0AD2BD5E32A6}" dt="2025-07-24T15:32:50.706" v="17255" actId="20577"/>
        <pc:sldMkLst>
          <pc:docMk/>
          <pc:sldMk cId="2725314453" sldId="1587"/>
        </pc:sldMkLst>
        <pc:spChg chg="mod">
          <ac:chgData name="Richard Gibbens" userId="671a237c-9013-4302-aab3-336d0669496c" providerId="ADAL" clId="{22B44236-FB1D-4724-AB73-0AD2BD5E32A6}" dt="2025-07-24T15:32:50.706" v="17255" actId="20577"/>
          <ac:spMkLst>
            <pc:docMk/>
            <pc:sldMk cId="2725314453" sldId="1587"/>
            <ac:spMk id="3" creationId="{4B3F2D1F-2979-4057-2079-4173A0C5A525}"/>
          </ac:spMkLst>
        </pc:sp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4047170746" sldId="1587"/>
        </pc:sldMkLst>
      </pc:sldChg>
      <pc:sldChg chg="addSp delSp modSp add mod">
        <pc:chgData name="Richard Gibbens" userId="671a237c-9013-4302-aab3-336d0669496c" providerId="ADAL" clId="{22B44236-FB1D-4724-AB73-0AD2BD5E32A6}" dt="2025-08-21T14:00:47.643" v="21542" actId="1076"/>
        <pc:sldMkLst>
          <pc:docMk/>
          <pc:sldMk cId="116320461" sldId="1588"/>
        </pc:sldMkLst>
        <pc:spChg chg="mod">
          <ac:chgData name="Richard Gibbens" userId="671a237c-9013-4302-aab3-336d0669496c" providerId="ADAL" clId="{22B44236-FB1D-4724-AB73-0AD2BD5E32A6}" dt="2025-08-04T19:01:17.790" v="20540" actId="20577"/>
          <ac:spMkLst>
            <pc:docMk/>
            <pc:sldMk cId="116320461" sldId="1588"/>
            <ac:spMk id="4" creationId="{455634D5-FBD8-68CC-1392-DF46FFDA1D28}"/>
          </ac:spMkLst>
        </pc:spChg>
        <pc:picChg chg="add mod modCrop">
          <ac:chgData name="Richard Gibbens" userId="671a237c-9013-4302-aab3-336d0669496c" providerId="ADAL" clId="{22B44236-FB1D-4724-AB73-0AD2BD5E32A6}" dt="2025-08-21T14:00:47.643" v="21542" actId="1076"/>
          <ac:picMkLst>
            <pc:docMk/>
            <pc:sldMk cId="116320461" sldId="1588"/>
            <ac:picMk id="6" creationId="{AD7608C8-7101-1D21-45F4-330AB2B03955}"/>
          </ac:picMkLst>
        </pc:picChg>
      </pc:sldChg>
      <pc:sldChg chg="delSp modSp add mod modNotesTx">
        <pc:chgData name="Richard Gibbens" userId="671a237c-9013-4302-aab3-336d0669496c" providerId="ADAL" clId="{22B44236-FB1D-4724-AB73-0AD2BD5E32A6}" dt="2025-08-01T15:34:42.494" v="18015" actId="20577"/>
        <pc:sldMkLst>
          <pc:docMk/>
          <pc:sldMk cId="31926598" sldId="1589"/>
        </pc:sldMkLst>
        <pc:spChg chg="mod">
          <ac:chgData name="Richard Gibbens" userId="671a237c-9013-4302-aab3-336d0669496c" providerId="ADAL" clId="{22B44236-FB1D-4724-AB73-0AD2BD5E32A6}" dt="2025-08-01T12:43:37.062" v="17662" actId="20577"/>
          <ac:spMkLst>
            <pc:docMk/>
            <pc:sldMk cId="31926598" sldId="1589"/>
            <ac:spMk id="3" creationId="{88A2D199-9D8A-30A4-98B8-04E4EAA97895}"/>
          </ac:spMkLst>
        </pc:spChg>
        <pc:picChg chg="mod">
          <ac:chgData name="Richard Gibbens" userId="671a237c-9013-4302-aab3-336d0669496c" providerId="ADAL" clId="{22B44236-FB1D-4724-AB73-0AD2BD5E32A6}" dt="2025-08-01T12:44:02.658" v="17669" actId="1076"/>
          <ac:picMkLst>
            <pc:docMk/>
            <pc:sldMk cId="31926598" sldId="1589"/>
            <ac:picMk id="5" creationId="{F3320602-648A-2CD0-D203-D225F2A9D342}"/>
          </ac:picMkLst>
        </pc:picChg>
        <pc:picChg chg="mod">
          <ac:chgData name="Richard Gibbens" userId="671a237c-9013-4302-aab3-336d0669496c" providerId="ADAL" clId="{22B44236-FB1D-4724-AB73-0AD2BD5E32A6}" dt="2025-08-01T12:44:22.738" v="17675" actId="1076"/>
          <ac:picMkLst>
            <pc:docMk/>
            <pc:sldMk cId="31926598" sldId="1589"/>
            <ac:picMk id="15" creationId="{572B8358-1F79-6BFA-2629-F1B865658A0E}"/>
          </ac:picMkLst>
        </pc:picChg>
        <pc:picChg chg="mod">
          <ac:chgData name="Richard Gibbens" userId="671a237c-9013-4302-aab3-336d0669496c" providerId="ADAL" clId="{22B44236-FB1D-4724-AB73-0AD2BD5E32A6}" dt="2025-08-01T12:44:13.831" v="17672" actId="1076"/>
          <ac:picMkLst>
            <pc:docMk/>
            <pc:sldMk cId="31926598" sldId="1589"/>
            <ac:picMk id="17" creationId="{069157D3-DB38-E927-15A1-7F72117FF07B}"/>
          </ac:picMkLst>
        </pc:picChg>
      </pc:sldChg>
      <pc:sldChg chg="delSp modSp add mod modNotesTx">
        <pc:chgData name="Richard Gibbens" userId="671a237c-9013-4302-aab3-336d0669496c" providerId="ADAL" clId="{22B44236-FB1D-4724-AB73-0AD2BD5E32A6}" dt="2025-08-04T19:09:45.843" v="20670" actId="20577"/>
        <pc:sldMkLst>
          <pc:docMk/>
          <pc:sldMk cId="1639190524" sldId="1590"/>
        </pc:sldMkLst>
        <pc:spChg chg="mod">
          <ac:chgData name="Richard Gibbens" userId="671a237c-9013-4302-aab3-336d0669496c" providerId="ADAL" clId="{22B44236-FB1D-4724-AB73-0AD2BD5E32A6}" dt="2025-08-01T12:45:07.810" v="17690" actId="1076"/>
          <ac:spMkLst>
            <pc:docMk/>
            <pc:sldMk cId="1639190524" sldId="1590"/>
            <ac:spMk id="3" creationId="{23D45661-D994-A632-8E73-C7134A2E56DC}"/>
          </ac:spMkLst>
        </pc:spChg>
        <pc:picChg chg="mod">
          <ac:chgData name="Richard Gibbens" userId="671a237c-9013-4302-aab3-336d0669496c" providerId="ADAL" clId="{22B44236-FB1D-4724-AB73-0AD2BD5E32A6}" dt="2025-08-01T12:45:18.072" v="17693" actId="1076"/>
          <ac:picMkLst>
            <pc:docMk/>
            <pc:sldMk cId="1639190524" sldId="1590"/>
            <ac:picMk id="7" creationId="{0AEF452D-9493-04FC-5D15-28043D7A9387}"/>
          </ac:picMkLst>
        </pc:picChg>
        <pc:picChg chg="mod">
          <ac:chgData name="Richard Gibbens" userId="671a237c-9013-4302-aab3-336d0669496c" providerId="ADAL" clId="{22B44236-FB1D-4724-AB73-0AD2BD5E32A6}" dt="2025-08-01T12:45:22.948" v="17695" actId="1076"/>
          <ac:picMkLst>
            <pc:docMk/>
            <pc:sldMk cId="1639190524" sldId="1590"/>
            <ac:picMk id="9" creationId="{755AEDF9-0DB7-65F7-CD79-C6F7A610108C}"/>
          </ac:picMkLst>
        </pc:picChg>
        <pc:picChg chg="mod">
          <ac:chgData name="Richard Gibbens" userId="671a237c-9013-4302-aab3-336d0669496c" providerId="ADAL" clId="{22B44236-FB1D-4724-AB73-0AD2BD5E32A6}" dt="2025-08-01T12:45:01.819" v="17687" actId="14100"/>
          <ac:picMkLst>
            <pc:docMk/>
            <pc:sldMk cId="1639190524" sldId="1590"/>
            <ac:picMk id="11" creationId="{5D2679BB-C7D8-4B7A-91B5-6E7CD9842899}"/>
          </ac:picMkLst>
        </pc:picChg>
      </pc:sldChg>
      <pc:sldChg chg="delSp modSp add mod modNotesTx">
        <pc:chgData name="Richard Gibbens" userId="671a237c-9013-4302-aab3-336d0669496c" providerId="ADAL" clId="{22B44236-FB1D-4724-AB73-0AD2BD5E32A6}" dt="2025-08-01T15:37:47.016" v="18106" actId="20577"/>
        <pc:sldMkLst>
          <pc:docMk/>
          <pc:sldMk cId="745461227" sldId="1591"/>
        </pc:sldMkLst>
        <pc:spChg chg="mod">
          <ac:chgData name="Richard Gibbens" userId="671a237c-9013-4302-aab3-336d0669496c" providerId="ADAL" clId="{22B44236-FB1D-4724-AB73-0AD2BD5E32A6}" dt="2025-08-01T15:36:37.953" v="18105" actId="20577"/>
          <ac:spMkLst>
            <pc:docMk/>
            <pc:sldMk cId="745461227" sldId="1591"/>
            <ac:spMk id="3" creationId="{68EC4C61-9AE4-1990-C5AD-CACFA85B629C}"/>
          </ac:spMkLst>
        </pc:spChg>
      </pc:sldChg>
      <pc:sldChg chg="modSp add mod">
        <pc:chgData name="Richard Gibbens" userId="671a237c-9013-4302-aab3-336d0669496c" providerId="ADAL" clId="{22B44236-FB1D-4724-AB73-0AD2BD5E32A6}" dt="2025-08-04T19:01:28.889" v="20544" actId="20577"/>
        <pc:sldMkLst>
          <pc:docMk/>
          <pc:sldMk cId="2341659765" sldId="1592"/>
        </pc:sldMkLst>
        <pc:spChg chg="mod">
          <ac:chgData name="Richard Gibbens" userId="671a237c-9013-4302-aab3-336d0669496c" providerId="ADAL" clId="{22B44236-FB1D-4724-AB73-0AD2BD5E32A6}" dt="2025-08-04T19:01:28.889" v="20544" actId="20577"/>
          <ac:spMkLst>
            <pc:docMk/>
            <pc:sldMk cId="2341659765" sldId="1592"/>
            <ac:spMk id="4" creationId="{1C6155B4-1866-05B6-80C2-9504E334DAA1}"/>
          </ac:spMkLst>
        </pc:spChg>
        <pc:picChg chg="mod modCrop">
          <ac:chgData name="Richard Gibbens" userId="671a237c-9013-4302-aab3-336d0669496c" providerId="ADAL" clId="{22B44236-FB1D-4724-AB73-0AD2BD5E32A6}" dt="2025-08-01T12:51:32.350" v="17803" actId="1076"/>
          <ac:picMkLst>
            <pc:docMk/>
            <pc:sldMk cId="2341659765" sldId="1592"/>
            <ac:picMk id="6" creationId="{83B9F382-10A0-2396-12D6-7D48CF9E59B7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069701298" sldId="1592"/>
        </pc:sldMkLst>
      </pc:sldChg>
      <pc:sldChg chg="addSp delSp modSp add mod">
        <pc:chgData name="Richard Gibbens" userId="671a237c-9013-4302-aab3-336d0669496c" providerId="ADAL" clId="{22B44236-FB1D-4724-AB73-0AD2BD5E32A6}" dt="2025-08-21T14:00:56.978" v="21545" actId="1076"/>
        <pc:sldMkLst>
          <pc:docMk/>
          <pc:sldMk cId="275238572" sldId="1593"/>
        </pc:sldMkLst>
        <pc:spChg chg="mod">
          <ac:chgData name="Richard Gibbens" userId="671a237c-9013-4302-aab3-336d0669496c" providerId="ADAL" clId="{22B44236-FB1D-4724-AB73-0AD2BD5E32A6}" dt="2025-08-04T19:01:25.703" v="20542" actId="20577"/>
          <ac:spMkLst>
            <pc:docMk/>
            <pc:sldMk cId="275238572" sldId="1593"/>
            <ac:spMk id="4" creationId="{A1371B9C-5769-D57D-B2DB-190E814CF14F}"/>
          </ac:spMkLst>
        </pc:spChg>
        <pc:picChg chg="add mod">
          <ac:chgData name="Richard Gibbens" userId="671a237c-9013-4302-aab3-336d0669496c" providerId="ADAL" clId="{22B44236-FB1D-4724-AB73-0AD2BD5E32A6}" dt="2025-08-21T14:00:56.978" v="21545" actId="1076"/>
          <ac:picMkLst>
            <pc:docMk/>
            <pc:sldMk cId="275238572" sldId="1593"/>
            <ac:picMk id="5" creationId="{3534A39C-205B-D266-4C17-9885DF11DC2D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4:03:35.561" v="21566" actId="1036"/>
        <pc:sldMkLst>
          <pc:docMk/>
          <pc:sldMk cId="2487534406" sldId="1594"/>
        </pc:sldMkLst>
        <pc:spChg chg="mod">
          <ac:chgData name="Richard Gibbens" userId="671a237c-9013-4302-aab3-336d0669496c" providerId="ADAL" clId="{22B44236-FB1D-4724-AB73-0AD2BD5E32A6}" dt="2025-08-21T14:03:20.683" v="21560" actId="14100"/>
          <ac:spMkLst>
            <pc:docMk/>
            <pc:sldMk cId="2487534406" sldId="1594"/>
            <ac:spMk id="4" creationId="{61A2FC83-F4A3-3C86-20D2-2CAF784612BD}"/>
          </ac:spMkLst>
        </pc:spChg>
        <pc:picChg chg="add mod modCrop">
          <ac:chgData name="Richard Gibbens" userId="671a237c-9013-4302-aab3-336d0669496c" providerId="ADAL" clId="{22B44236-FB1D-4724-AB73-0AD2BD5E32A6}" dt="2025-08-21T14:03:35.561" v="21566" actId="1036"/>
          <ac:picMkLst>
            <pc:docMk/>
            <pc:sldMk cId="2487534406" sldId="1594"/>
            <ac:picMk id="5" creationId="{BB9EDD41-EBB4-C166-EE3B-96A34C3DEC61}"/>
          </ac:picMkLst>
        </pc:picChg>
        <pc:picChg chg="add del mod">
          <ac:chgData name="Richard Gibbens" userId="671a237c-9013-4302-aab3-336d0669496c" providerId="ADAL" clId="{22B44236-FB1D-4724-AB73-0AD2BD5E32A6}" dt="2025-08-21T14:01:55.140" v="21552" actId="478"/>
          <ac:picMkLst>
            <pc:docMk/>
            <pc:sldMk cId="2487534406" sldId="1594"/>
            <ac:picMk id="6" creationId="{5F8275ED-FC2D-091F-EFCC-BB7C034FF1B0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435857962" sldId="1594"/>
        </pc:sldMkLst>
      </pc:sldChg>
      <pc:sldChg chg="addSp delSp modSp add del mod">
        <pc:chgData name="Richard Gibbens" userId="671a237c-9013-4302-aab3-336d0669496c" providerId="ADAL" clId="{22B44236-FB1D-4724-AB73-0AD2BD5E32A6}" dt="2025-08-04T19:02:17.802" v="20553" actId="2696"/>
        <pc:sldMkLst>
          <pc:docMk/>
          <pc:sldMk cId="45850186" sldId="1595"/>
        </pc:sldMkLst>
      </pc:sldChg>
      <pc:sldChg chg="add del">
        <pc:chgData name="Richard Gibbens" userId="671a237c-9013-4302-aab3-336d0669496c" providerId="ADAL" clId="{22B44236-FB1D-4724-AB73-0AD2BD5E32A6}" dt="2025-08-01T14:42:58.309" v="18008" actId="2696"/>
        <pc:sldMkLst>
          <pc:docMk/>
          <pc:sldMk cId="869685201" sldId="1595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933006389" sldId="1595"/>
        </pc:sldMkLst>
      </pc:sldChg>
      <pc:sldChg chg="addSp delSp modSp add del mod">
        <pc:chgData name="Richard Gibbens" userId="671a237c-9013-4302-aab3-336d0669496c" providerId="ADAL" clId="{22B44236-FB1D-4724-AB73-0AD2BD5E32A6}" dt="2025-08-01T18:00:22.949" v="20453" actId="2696"/>
        <pc:sldMkLst>
          <pc:docMk/>
          <pc:sldMk cId="1333787400" sldId="1595"/>
        </pc:sldMkLst>
      </pc:sldChg>
      <pc:sldChg chg="add del">
        <pc:chgData name="Richard Gibbens" userId="671a237c-9013-4302-aab3-336d0669496c" providerId="ADAL" clId="{22B44236-FB1D-4724-AB73-0AD2BD5E32A6}" dt="2025-08-01T17:54:13.256" v="20452" actId="47"/>
        <pc:sldMkLst>
          <pc:docMk/>
          <pc:sldMk cId="1598211120" sldId="1596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144140120" sldId="1596"/>
        </pc:sldMkLst>
      </pc:sldChg>
      <pc:sldChg chg="addSp delSp modSp add del mod">
        <pc:chgData name="Richard Gibbens" userId="671a237c-9013-4302-aab3-336d0669496c" providerId="ADAL" clId="{22B44236-FB1D-4724-AB73-0AD2BD5E32A6}" dt="2025-08-21T13:53:40.017" v="21474" actId="2696"/>
        <pc:sldMkLst>
          <pc:docMk/>
          <pc:sldMk cId="3412345789" sldId="1596"/>
        </pc:sldMkLst>
        <pc:picChg chg="add del mod">
          <ac:chgData name="Richard Gibbens" userId="671a237c-9013-4302-aab3-336d0669496c" providerId="ADAL" clId="{22B44236-FB1D-4724-AB73-0AD2BD5E32A6}" dt="2025-08-21T13:53:32.015" v="21472" actId="478"/>
          <ac:picMkLst>
            <pc:docMk/>
            <pc:sldMk cId="3412345789" sldId="1596"/>
            <ac:picMk id="6" creationId="{81292598-FD8B-B308-7668-C51823556B89}"/>
          </ac:picMkLst>
        </pc:picChg>
      </pc:sldChg>
      <pc:sldChg chg="addSp delSp modSp add del mod">
        <pc:chgData name="Richard Gibbens" userId="671a237c-9013-4302-aab3-336d0669496c" providerId="ADAL" clId="{22B44236-FB1D-4724-AB73-0AD2BD5E32A6}" dt="2025-08-01T18:00:25.506" v="20454" actId="2696"/>
        <pc:sldMkLst>
          <pc:docMk/>
          <pc:sldMk cId="2699119770" sldId="1597"/>
        </pc:sldMkLst>
      </pc:sldChg>
      <pc:sldChg chg="addSp delSp modSp add del mod">
        <pc:chgData name="Richard Gibbens" userId="671a237c-9013-4302-aab3-336d0669496c" providerId="ADAL" clId="{22B44236-FB1D-4724-AB73-0AD2BD5E32A6}" dt="2025-08-04T18:18:13.908" v="20529" actId="2696"/>
        <pc:sldMkLst>
          <pc:docMk/>
          <pc:sldMk cId="3087895482" sldId="1597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961977523" sldId="1598"/>
        </pc:sldMkLst>
      </pc:sldChg>
      <pc:sldChg chg="addSp delSp modSp add mod">
        <pc:chgData name="Richard Gibbens" userId="671a237c-9013-4302-aab3-336d0669496c" providerId="ADAL" clId="{22B44236-FB1D-4724-AB73-0AD2BD5E32A6}" dt="2025-08-21T13:48:30.549" v="21432" actId="14100"/>
        <pc:sldMkLst>
          <pc:docMk/>
          <pc:sldMk cId="2845056181" sldId="1598"/>
        </pc:sldMkLst>
        <pc:spChg chg="add mod ord">
          <ac:chgData name="Richard Gibbens" userId="671a237c-9013-4302-aab3-336d0669496c" providerId="ADAL" clId="{22B44236-FB1D-4724-AB73-0AD2BD5E32A6}" dt="2025-08-04T18:18:53.826" v="20533" actId="171"/>
          <ac:spMkLst>
            <pc:docMk/>
            <pc:sldMk cId="2845056181" sldId="1598"/>
            <ac:spMk id="7" creationId="{55761C46-92C1-8C3A-322E-681381438620}"/>
          </ac:spMkLst>
        </pc:spChg>
        <pc:picChg chg="add del mod modCrop">
          <ac:chgData name="Richard Gibbens" userId="671a237c-9013-4302-aab3-336d0669496c" providerId="ADAL" clId="{22B44236-FB1D-4724-AB73-0AD2BD5E32A6}" dt="2025-08-21T13:46:56.907" v="21419" actId="478"/>
          <ac:picMkLst>
            <pc:docMk/>
            <pc:sldMk cId="2845056181" sldId="1598"/>
            <ac:picMk id="5" creationId="{8A25D56C-F595-E9A8-6676-ECB978DA9C6A}"/>
          </ac:picMkLst>
        </pc:picChg>
        <pc:picChg chg="add mod">
          <ac:chgData name="Richard Gibbens" userId="671a237c-9013-4302-aab3-336d0669496c" providerId="ADAL" clId="{22B44236-FB1D-4724-AB73-0AD2BD5E32A6}" dt="2025-08-21T13:48:30.549" v="21432" actId="14100"/>
          <ac:picMkLst>
            <pc:docMk/>
            <pc:sldMk cId="2845056181" sldId="1598"/>
            <ac:picMk id="8" creationId="{FF7F1D29-4489-1B37-82A6-E2E149CB2D93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854694572" sldId="1599"/>
        </pc:sldMkLst>
      </pc:sldChg>
      <pc:sldChg chg="add del">
        <pc:chgData name="Richard Gibbens" userId="671a237c-9013-4302-aab3-336d0669496c" providerId="ADAL" clId="{22B44236-FB1D-4724-AB73-0AD2BD5E32A6}" dt="2025-08-04T18:16:52.669" v="20521" actId="2696"/>
        <pc:sldMkLst>
          <pc:docMk/>
          <pc:sldMk cId="1364185993" sldId="159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32118845" sldId="1600"/>
        </pc:sldMkLst>
      </pc:sldChg>
      <pc:sldChg chg="addSp delSp modSp add mod">
        <pc:chgData name="Richard Gibbens" userId="671a237c-9013-4302-aab3-336d0669496c" providerId="ADAL" clId="{22B44236-FB1D-4724-AB73-0AD2BD5E32A6}" dt="2025-08-21T13:52:34.211" v="21459" actId="14100"/>
        <pc:sldMkLst>
          <pc:docMk/>
          <pc:sldMk cId="1147709441" sldId="1600"/>
        </pc:sldMkLst>
        <pc:spChg chg="add mod ord">
          <ac:chgData name="Richard Gibbens" userId="671a237c-9013-4302-aab3-336d0669496c" providerId="ADAL" clId="{22B44236-FB1D-4724-AB73-0AD2BD5E32A6}" dt="2025-08-04T18:16:04.952" v="20519" actId="171"/>
          <ac:spMkLst>
            <pc:docMk/>
            <pc:sldMk cId="1147709441" sldId="1600"/>
            <ac:spMk id="7" creationId="{9E5CD25B-1340-2B78-64E7-64243779733A}"/>
          </ac:spMkLst>
        </pc:spChg>
        <pc:picChg chg="add mod">
          <ac:chgData name="Richard Gibbens" userId="671a237c-9013-4302-aab3-336d0669496c" providerId="ADAL" clId="{22B44236-FB1D-4724-AB73-0AD2BD5E32A6}" dt="2025-08-21T13:52:34.211" v="21459" actId="14100"/>
          <ac:picMkLst>
            <pc:docMk/>
            <pc:sldMk cId="1147709441" sldId="1600"/>
            <ac:picMk id="3" creationId="{75B3386C-0014-17C9-C2AE-80C6F241B93C}"/>
          </ac:picMkLst>
        </pc:picChg>
        <pc:picChg chg="add del mod modCrop">
          <ac:chgData name="Richard Gibbens" userId="671a237c-9013-4302-aab3-336d0669496c" providerId="ADAL" clId="{22B44236-FB1D-4724-AB73-0AD2BD5E32A6}" dt="2025-08-21T13:52:24.789" v="21455" actId="478"/>
          <ac:picMkLst>
            <pc:docMk/>
            <pc:sldMk cId="1147709441" sldId="1600"/>
            <ac:picMk id="6" creationId="{1938D489-2A2E-32D5-DFCA-87684FBD0499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3:52:55.459" v="21463" actId="14100"/>
        <pc:sldMkLst>
          <pc:docMk/>
          <pc:sldMk cId="3673173909" sldId="1601"/>
        </pc:sldMkLst>
        <pc:picChg chg="add mod">
          <ac:chgData name="Richard Gibbens" userId="671a237c-9013-4302-aab3-336d0669496c" providerId="ADAL" clId="{22B44236-FB1D-4724-AB73-0AD2BD5E32A6}" dt="2025-08-21T13:52:55.459" v="21463" actId="14100"/>
          <ac:picMkLst>
            <pc:docMk/>
            <pc:sldMk cId="3673173909" sldId="1601"/>
            <ac:picMk id="6" creationId="{5FCB8D8B-246A-8BB0-3B5E-4FFB2FFA6EFA}"/>
          </ac:picMkLst>
        </pc:picChg>
        <pc:picChg chg="add del mod">
          <ac:chgData name="Richard Gibbens" userId="671a237c-9013-4302-aab3-336d0669496c" providerId="ADAL" clId="{22B44236-FB1D-4724-AB73-0AD2BD5E32A6}" dt="2025-08-21T13:52:42.635" v="21460" actId="478"/>
          <ac:picMkLst>
            <pc:docMk/>
            <pc:sldMk cId="3673173909" sldId="1601"/>
            <ac:picMk id="8" creationId="{2CA145AB-FD00-5E18-5B37-5602F81D90EB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928829698" sldId="1601"/>
        </pc:sldMkLst>
      </pc:sldChg>
      <pc:sldChg chg="addSp delSp modSp add mod ord">
        <pc:chgData name="Richard Gibbens" userId="671a237c-9013-4302-aab3-336d0669496c" providerId="ADAL" clId="{22B44236-FB1D-4724-AB73-0AD2BD5E32A6}" dt="2025-08-05T20:05:32.915" v="21330" actId="1036"/>
        <pc:sldMkLst>
          <pc:docMk/>
          <pc:sldMk cId="2143557648" sldId="1602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652978507" sldId="1602"/>
        </pc:sldMkLst>
      </pc:sldChg>
      <pc:sldChg chg="modSp add mod modShow">
        <pc:chgData name="Richard Gibbens" userId="671a237c-9013-4302-aab3-336d0669496c" providerId="ADAL" clId="{22B44236-FB1D-4724-AB73-0AD2BD5E32A6}" dt="2025-08-21T13:22:09.412" v="21361" actId="20577"/>
        <pc:sldMkLst>
          <pc:docMk/>
          <pc:sldMk cId="275644122" sldId="1603"/>
        </pc:sldMkLst>
        <pc:spChg chg="mod">
          <ac:chgData name="Richard Gibbens" userId="671a237c-9013-4302-aab3-336d0669496c" providerId="ADAL" clId="{22B44236-FB1D-4724-AB73-0AD2BD5E32A6}" dt="2025-08-21T13:22:09.412" v="21361" actId="20577"/>
          <ac:spMkLst>
            <pc:docMk/>
            <pc:sldMk cId="275644122" sldId="1603"/>
            <ac:spMk id="3" creationId="{FC334B7E-EE43-97FE-FED7-4F3385EFE18C}"/>
          </ac:spMkLst>
        </pc:sp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4255774818" sldId="1603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759396374" sldId="1604"/>
        </pc:sldMkLst>
      </pc:sldChg>
      <pc:sldChg chg="modSp add mod">
        <pc:chgData name="Richard Gibbens" userId="671a237c-9013-4302-aab3-336d0669496c" providerId="ADAL" clId="{22B44236-FB1D-4724-AB73-0AD2BD5E32A6}" dt="2025-08-05T17:01:59.625" v="20990" actId="6549"/>
        <pc:sldMkLst>
          <pc:docMk/>
          <pc:sldMk cId="4242273463" sldId="1604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470956525" sldId="1605"/>
        </pc:sldMkLst>
      </pc:sldChg>
      <pc:sldChg chg="modSp add mod">
        <pc:chgData name="Richard Gibbens" userId="671a237c-9013-4302-aab3-336d0669496c" providerId="ADAL" clId="{22B44236-FB1D-4724-AB73-0AD2BD5E32A6}" dt="2025-08-05T17:55:47.584" v="21282" actId="20577"/>
        <pc:sldMkLst>
          <pc:docMk/>
          <pc:sldMk cId="3655063428" sldId="1605"/>
        </pc:sldMkLst>
      </pc:sldChg>
      <pc:sldChg chg="add del mod modShow">
        <pc:chgData name="Richard Gibbens" userId="671a237c-9013-4302-aab3-336d0669496c" providerId="ADAL" clId="{22B44236-FB1D-4724-AB73-0AD2BD5E32A6}" dt="2025-08-21T13:22:14.433" v="21362" actId="2696"/>
        <pc:sldMkLst>
          <pc:docMk/>
          <pc:sldMk cId="2182895135" sldId="1606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111815720" sldId="1606"/>
        </pc:sldMkLst>
      </pc:sldChg>
      <pc:sldChg chg="addSp delSp modSp add mod">
        <pc:chgData name="Richard Gibbens" userId="671a237c-9013-4302-aab3-336d0669496c" providerId="ADAL" clId="{22B44236-FB1D-4724-AB73-0AD2BD5E32A6}" dt="2025-08-05T20:05:02.935" v="21311" actId="14100"/>
        <pc:sldMkLst>
          <pc:docMk/>
          <pc:sldMk cId="476919880" sldId="1607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1168116914" sldId="1607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25054467" sldId="1608"/>
        </pc:sldMkLst>
      </pc:sldChg>
      <pc:sldChg chg="addSp modSp add mod">
        <pc:chgData name="Richard Gibbens" userId="671a237c-9013-4302-aab3-336d0669496c" providerId="ADAL" clId="{22B44236-FB1D-4724-AB73-0AD2BD5E32A6}" dt="2025-08-05T20:04:57.600" v="21309" actId="14100"/>
        <pc:sldMkLst>
          <pc:docMk/>
          <pc:sldMk cId="3997787051" sldId="1608"/>
        </pc:sldMkLst>
      </pc:sldChg>
      <pc:sldChg chg="addSp modSp add mod">
        <pc:chgData name="Richard Gibbens" userId="671a237c-9013-4302-aab3-336d0669496c" providerId="ADAL" clId="{22B44236-FB1D-4724-AB73-0AD2BD5E32A6}" dt="2025-08-05T20:04:50.953" v="21307" actId="14100"/>
        <pc:sldMkLst>
          <pc:docMk/>
          <pc:sldMk cId="957370770" sldId="1609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2833012950" sldId="1609"/>
        </pc:sldMkLst>
      </pc:sldChg>
      <pc:sldChg chg="addSp delSp modSp add mod">
        <pc:chgData name="Richard Gibbens" userId="671a237c-9013-4302-aab3-336d0669496c" providerId="ADAL" clId="{22B44236-FB1D-4724-AB73-0AD2BD5E32A6}" dt="2025-08-05T20:18:17.144" v="21337" actId="478"/>
        <pc:sldMkLst>
          <pc:docMk/>
          <pc:sldMk cId="135608441" sldId="1610"/>
        </pc:sldMkLst>
      </pc:sldChg>
      <pc:sldChg chg="add del">
        <pc:chgData name="Richard Gibbens" userId="671a237c-9013-4302-aab3-336d0669496c" providerId="ADAL" clId="{22B44236-FB1D-4724-AB73-0AD2BD5E32A6}" dt="2025-08-05T20:09:30.991" v="21331" actId="2696"/>
        <pc:sldMkLst>
          <pc:docMk/>
          <pc:sldMk cId="2752260191" sldId="1610"/>
        </pc:sldMkLst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815519711" sldId="1610"/>
        </pc:sldMkLst>
      </pc:sldChg>
      <pc:sldChg chg="addSp delSp modSp add mod">
        <pc:chgData name="Richard Gibbens" userId="671a237c-9013-4302-aab3-336d0669496c" providerId="ADAL" clId="{22B44236-FB1D-4724-AB73-0AD2BD5E32A6}" dt="2025-08-21T13:44:10.795" v="21396" actId="14100"/>
        <pc:sldMkLst>
          <pc:docMk/>
          <pc:sldMk cId="1206520344" sldId="1611"/>
        </pc:sldMkLst>
        <pc:picChg chg="add mod">
          <ac:chgData name="Richard Gibbens" userId="671a237c-9013-4302-aab3-336d0669496c" providerId="ADAL" clId="{22B44236-FB1D-4724-AB73-0AD2BD5E32A6}" dt="2025-08-21T13:44:10.795" v="21396" actId="14100"/>
          <ac:picMkLst>
            <pc:docMk/>
            <pc:sldMk cId="1206520344" sldId="1611"/>
            <ac:picMk id="3" creationId="{A1B056C5-77CA-83AB-5E7D-0E26DF3A0DB8}"/>
          </ac:picMkLst>
        </pc:picChg>
        <pc:picChg chg="del">
          <ac:chgData name="Richard Gibbens" userId="671a237c-9013-4302-aab3-336d0669496c" providerId="ADAL" clId="{22B44236-FB1D-4724-AB73-0AD2BD5E32A6}" dt="2025-08-21T13:44:05.696" v="21393" actId="478"/>
          <ac:picMkLst>
            <pc:docMk/>
            <pc:sldMk cId="1206520344" sldId="1611"/>
            <ac:picMk id="11" creationId="{458135CD-1D20-1565-318E-488E200C0B21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3391815420" sldId="1611"/>
        </pc:sldMkLst>
      </pc:sldChg>
      <pc:sldChg chg="add del">
        <pc:chgData name="Richard Gibbens" userId="671a237c-9013-4302-aab3-336d0669496c" providerId="ADAL" clId="{22B44236-FB1D-4724-AB73-0AD2BD5E32A6}" dt="2025-08-21T13:38:34.631" v="21370" actId="2696"/>
        <pc:sldMkLst>
          <pc:docMk/>
          <pc:sldMk cId="3670207222" sldId="1611"/>
        </pc:sldMkLst>
      </pc:sldChg>
      <pc:sldChg chg="addSp delSp modSp add mod">
        <pc:chgData name="Richard Gibbens" userId="671a237c-9013-4302-aab3-336d0669496c" providerId="ADAL" clId="{22B44236-FB1D-4724-AB73-0AD2BD5E32A6}" dt="2025-08-21T13:44:36.364" v="21401" actId="14100"/>
        <pc:sldMkLst>
          <pc:docMk/>
          <pc:sldMk cId="811728239" sldId="1612"/>
        </pc:sldMkLst>
        <pc:picChg chg="del">
          <ac:chgData name="Richard Gibbens" userId="671a237c-9013-4302-aab3-336d0669496c" providerId="ADAL" clId="{22B44236-FB1D-4724-AB73-0AD2BD5E32A6}" dt="2025-08-21T13:44:19.136" v="21398" actId="478"/>
          <ac:picMkLst>
            <pc:docMk/>
            <pc:sldMk cId="811728239" sldId="1612"/>
            <ac:picMk id="3" creationId="{B7469899-7BFD-3B51-707A-7010F1FABEA5}"/>
          </ac:picMkLst>
        </pc:picChg>
        <pc:picChg chg="add mod">
          <ac:chgData name="Richard Gibbens" userId="671a237c-9013-4302-aab3-336d0669496c" providerId="ADAL" clId="{22B44236-FB1D-4724-AB73-0AD2BD5E32A6}" dt="2025-08-21T13:44:36.364" v="21401" actId="14100"/>
          <ac:picMkLst>
            <pc:docMk/>
            <pc:sldMk cId="811728239" sldId="1612"/>
            <ac:picMk id="4" creationId="{DC4952F9-A291-21C2-6807-FD5306727813}"/>
          </ac:picMkLst>
        </pc:picChg>
      </pc:sldChg>
      <pc:sldChg chg="del">
        <pc:chgData name="Richard Gibbens" userId="671a237c-9013-4302-aab3-336d0669496c" providerId="ADAL" clId="{22B44236-FB1D-4724-AB73-0AD2BD5E32A6}" dt="2025-07-23T17:08:18.388" v="43" actId="47"/>
        <pc:sldMkLst>
          <pc:docMk/>
          <pc:sldMk cId="957358269" sldId="1612"/>
        </pc:sldMkLst>
      </pc:sldChg>
      <pc:sldChg chg="del">
        <pc:chgData name="Richard Gibbens" userId="671a237c-9013-4302-aab3-336d0669496c" providerId="ADAL" clId="{22B44236-FB1D-4724-AB73-0AD2BD5E32A6}" dt="2025-07-23T17:08:02.033" v="39" actId="2696"/>
        <pc:sldMkLst>
          <pc:docMk/>
          <pc:sldMk cId="3028409754" sldId="1613"/>
        </pc:sldMkLst>
      </pc:sldChg>
      <pc:sldChg chg="addSp delSp modSp add mod ord">
        <pc:chgData name="Richard Gibbens" userId="671a237c-9013-4302-aab3-336d0669496c" providerId="ADAL" clId="{22B44236-FB1D-4724-AB73-0AD2BD5E32A6}" dt="2025-08-21T14:09:03.960" v="21578"/>
        <pc:sldMkLst>
          <pc:docMk/>
          <pc:sldMk cId="4208270241" sldId="1613"/>
        </pc:sldMkLst>
        <pc:picChg chg="add mod">
          <ac:chgData name="Richard Gibbens" userId="671a237c-9013-4302-aab3-336d0669496c" providerId="ADAL" clId="{22B44236-FB1D-4724-AB73-0AD2BD5E32A6}" dt="2025-08-21T13:45:29.532" v="21406" actId="14100"/>
          <ac:picMkLst>
            <pc:docMk/>
            <pc:sldMk cId="4208270241" sldId="1613"/>
            <ac:picMk id="3" creationId="{12BE10E6-64F0-81C8-F481-2E31F5B9DCDA}"/>
          </ac:picMkLst>
        </pc:picChg>
        <pc:picChg chg="del">
          <ac:chgData name="Richard Gibbens" userId="671a237c-9013-4302-aab3-336d0669496c" providerId="ADAL" clId="{22B44236-FB1D-4724-AB73-0AD2BD5E32A6}" dt="2025-08-21T13:45:06.392" v="21403" actId="478"/>
          <ac:picMkLst>
            <pc:docMk/>
            <pc:sldMk cId="4208270241" sldId="1613"/>
            <ac:picMk id="4" creationId="{3E56E76B-6B10-97F2-3B1B-DB13DC6434A3}"/>
          </ac:picMkLst>
        </pc:picChg>
      </pc:sldChg>
      <pc:sldChg chg="addSp delSp modSp add mod ord">
        <pc:chgData name="Richard Gibbens" userId="671a237c-9013-4302-aab3-336d0669496c" providerId="ADAL" clId="{22B44236-FB1D-4724-AB73-0AD2BD5E32A6}" dt="2025-08-21T14:09:03.960" v="21578"/>
        <pc:sldMkLst>
          <pc:docMk/>
          <pc:sldMk cId="754153970" sldId="1614"/>
        </pc:sldMkLst>
        <pc:picChg chg="del">
          <ac:chgData name="Richard Gibbens" userId="671a237c-9013-4302-aab3-336d0669496c" providerId="ADAL" clId="{22B44236-FB1D-4724-AB73-0AD2BD5E32A6}" dt="2025-08-21T13:45:55.706" v="21408" actId="478"/>
          <ac:picMkLst>
            <pc:docMk/>
            <pc:sldMk cId="754153970" sldId="1614"/>
            <ac:picMk id="3" creationId="{99B4BAB1-7573-4220-883A-DAEF1329C9E8}"/>
          </ac:picMkLst>
        </pc:picChg>
        <pc:picChg chg="add mod">
          <ac:chgData name="Richard Gibbens" userId="671a237c-9013-4302-aab3-336d0669496c" providerId="ADAL" clId="{22B44236-FB1D-4724-AB73-0AD2BD5E32A6}" dt="2025-08-21T13:46:00.428" v="21411" actId="14100"/>
          <ac:picMkLst>
            <pc:docMk/>
            <pc:sldMk cId="754153970" sldId="1614"/>
            <ac:picMk id="4" creationId="{6C9822EE-46D2-6256-723E-03AFCBE89176}"/>
          </ac:picMkLst>
        </pc:picChg>
      </pc:sldChg>
      <pc:sldChg chg="addSp delSp modSp add mod ord">
        <pc:chgData name="Richard Gibbens" userId="671a237c-9013-4302-aab3-336d0669496c" providerId="ADAL" clId="{22B44236-FB1D-4724-AB73-0AD2BD5E32A6}" dt="2025-08-21T13:50:53.860" v="21440" actId="14100"/>
        <pc:sldMkLst>
          <pc:docMk/>
          <pc:sldMk cId="3872024844" sldId="1615"/>
        </pc:sldMkLst>
        <pc:picChg chg="add mod">
          <ac:chgData name="Richard Gibbens" userId="671a237c-9013-4302-aab3-336d0669496c" providerId="ADAL" clId="{22B44236-FB1D-4724-AB73-0AD2BD5E32A6}" dt="2025-08-21T13:50:53.860" v="21440" actId="14100"/>
          <ac:picMkLst>
            <pc:docMk/>
            <pc:sldMk cId="3872024844" sldId="1615"/>
            <ac:picMk id="5" creationId="{96C37565-8731-66DD-BEC6-A37A937D07F3}"/>
          </ac:picMkLst>
        </pc:picChg>
        <pc:picChg chg="del">
          <ac:chgData name="Richard Gibbens" userId="671a237c-9013-4302-aab3-336d0669496c" providerId="ADAL" clId="{22B44236-FB1D-4724-AB73-0AD2BD5E32A6}" dt="2025-08-21T13:50:38.592" v="21437" actId="478"/>
          <ac:picMkLst>
            <pc:docMk/>
            <pc:sldMk cId="3872024844" sldId="1615"/>
            <ac:picMk id="8" creationId="{B5024F14-08FF-F06F-E87C-1C8DBC0241CB}"/>
          </ac:picMkLst>
        </pc:picChg>
      </pc:sldChg>
      <pc:sldChg chg="addSp delSp modSp add mod ord">
        <pc:chgData name="Richard Gibbens" userId="671a237c-9013-4302-aab3-336d0669496c" providerId="ADAL" clId="{22B44236-FB1D-4724-AB73-0AD2BD5E32A6}" dt="2025-08-21T13:53:24.859" v="21470" actId="14100"/>
        <pc:sldMkLst>
          <pc:docMk/>
          <pc:sldMk cId="2950208711" sldId="1616"/>
        </pc:sldMkLst>
        <pc:picChg chg="del">
          <ac:chgData name="Richard Gibbens" userId="671a237c-9013-4302-aab3-336d0669496c" providerId="ADAL" clId="{22B44236-FB1D-4724-AB73-0AD2BD5E32A6}" dt="2025-08-21T13:53:11.653" v="21467" actId="478"/>
          <ac:picMkLst>
            <pc:docMk/>
            <pc:sldMk cId="2950208711" sldId="1616"/>
            <ac:picMk id="6" creationId="{0630401A-34D5-6FF8-8D7A-E8302C3D57F2}"/>
          </ac:picMkLst>
        </pc:picChg>
        <pc:picChg chg="add mod">
          <ac:chgData name="Richard Gibbens" userId="671a237c-9013-4302-aab3-336d0669496c" providerId="ADAL" clId="{22B44236-FB1D-4724-AB73-0AD2BD5E32A6}" dt="2025-08-21T13:53:24.859" v="21470" actId="14100"/>
          <ac:picMkLst>
            <pc:docMk/>
            <pc:sldMk cId="2950208711" sldId="1616"/>
            <ac:picMk id="8" creationId="{12B56141-E781-41A4-4FFD-45F26444A685}"/>
          </ac:picMkLst>
        </pc:picChg>
      </pc:sldChg>
      <pc:sldChg chg="addSp delSp modSp add mod ord">
        <pc:chgData name="Richard Gibbens" userId="671a237c-9013-4302-aab3-336d0669496c" providerId="ADAL" clId="{22B44236-FB1D-4724-AB73-0AD2BD5E32A6}" dt="2025-08-21T13:54:00.188" v="21482" actId="14100"/>
        <pc:sldMkLst>
          <pc:docMk/>
          <pc:sldMk cId="3576939431" sldId="1617"/>
        </pc:sldMkLst>
        <pc:spChg chg="mod">
          <ac:chgData name="Richard Gibbens" userId="671a237c-9013-4302-aab3-336d0669496c" providerId="ADAL" clId="{22B44236-FB1D-4724-AB73-0AD2BD5E32A6}" dt="2025-08-21T13:53:56.226" v="21479" actId="1076"/>
          <ac:spMkLst>
            <pc:docMk/>
            <pc:sldMk cId="3576939431" sldId="1617"/>
            <ac:spMk id="7" creationId="{33C3B730-F0A6-0F34-13F2-39E65066D13B}"/>
          </ac:spMkLst>
        </pc:spChg>
        <pc:picChg chg="add mod">
          <ac:chgData name="Richard Gibbens" userId="671a237c-9013-4302-aab3-336d0669496c" providerId="ADAL" clId="{22B44236-FB1D-4724-AB73-0AD2BD5E32A6}" dt="2025-08-21T13:54:00.188" v="21482" actId="14100"/>
          <ac:picMkLst>
            <pc:docMk/>
            <pc:sldMk cId="3576939431" sldId="1617"/>
            <ac:picMk id="6" creationId="{43701451-DE02-E6B1-3FFC-8F792F70D43E}"/>
          </ac:picMkLst>
        </pc:picChg>
        <pc:picChg chg="del">
          <ac:chgData name="Richard Gibbens" userId="671a237c-9013-4302-aab3-336d0669496c" providerId="ADAL" clId="{22B44236-FB1D-4724-AB73-0AD2BD5E32A6}" dt="2025-08-21T13:53:45.502" v="21478" actId="478"/>
          <ac:picMkLst>
            <pc:docMk/>
            <pc:sldMk cId="3576939431" sldId="1617"/>
            <ac:picMk id="8" creationId="{4A508222-FADE-9630-A8C0-E7AA91791A59}"/>
          </ac:picMkLst>
        </pc:picChg>
      </pc:sldChg>
      <pc:sldChg chg="addSp delSp modSp add del mod">
        <pc:chgData name="Richard Gibbens" userId="671a237c-9013-4302-aab3-336d0669496c" providerId="ADAL" clId="{22B44236-FB1D-4724-AB73-0AD2BD5E32A6}" dt="2025-08-21T14:12:22.604" v="21580" actId="2696"/>
        <pc:sldMkLst>
          <pc:docMk/>
          <pc:sldMk cId="1160669757" sldId="1618"/>
        </pc:sldMkLst>
        <pc:spChg chg="mod">
          <ac:chgData name="Richard Gibbens" userId="671a237c-9013-4302-aab3-336d0669496c" providerId="ADAL" clId="{22B44236-FB1D-4724-AB73-0AD2BD5E32A6}" dt="2025-08-21T14:11:21.752" v="21579" actId="14100"/>
          <ac:spMkLst>
            <pc:docMk/>
            <pc:sldMk cId="1160669757" sldId="1618"/>
            <ac:spMk id="7" creationId="{F80312D5-5B70-2766-EBFE-6384641E89D1}"/>
          </ac:spMkLst>
        </pc:spChg>
        <pc:picChg chg="del">
          <ac:chgData name="Richard Gibbens" userId="671a237c-9013-4302-aab3-336d0669496c" providerId="ADAL" clId="{22B44236-FB1D-4724-AB73-0AD2BD5E32A6}" dt="2025-08-21T13:54:09.559" v="21484" actId="478"/>
          <ac:picMkLst>
            <pc:docMk/>
            <pc:sldMk cId="1160669757" sldId="1618"/>
            <ac:picMk id="6" creationId="{073910B5-03BE-33E5-6CD8-7B5A1B9B45FC}"/>
          </ac:picMkLst>
        </pc:picChg>
        <pc:picChg chg="add mod">
          <ac:chgData name="Richard Gibbens" userId="671a237c-9013-4302-aab3-336d0669496c" providerId="ADAL" clId="{22B44236-FB1D-4724-AB73-0AD2BD5E32A6}" dt="2025-08-21T13:55:02.244" v="21487" actId="1076"/>
          <ac:picMkLst>
            <pc:docMk/>
            <pc:sldMk cId="1160669757" sldId="1618"/>
            <ac:picMk id="8" creationId="{60291177-B4F5-35D6-ED47-78594C6DC197}"/>
          </ac:picMkLst>
        </pc:picChg>
      </pc:sldChg>
      <pc:sldChg chg="addSp modSp add mod">
        <pc:chgData name="Richard Gibbens" userId="671a237c-9013-4302-aab3-336d0669496c" providerId="ADAL" clId="{22B44236-FB1D-4724-AB73-0AD2BD5E32A6}" dt="2025-08-21T13:56:12.622" v="21491" actId="14100"/>
        <pc:sldMkLst>
          <pc:docMk/>
          <pc:sldMk cId="4198098510" sldId="1619"/>
        </pc:sldMkLst>
        <pc:picChg chg="add mod">
          <ac:chgData name="Richard Gibbens" userId="671a237c-9013-4302-aab3-336d0669496c" providerId="ADAL" clId="{22B44236-FB1D-4724-AB73-0AD2BD5E32A6}" dt="2025-08-21T13:56:12.622" v="21491" actId="14100"/>
          <ac:picMkLst>
            <pc:docMk/>
            <pc:sldMk cId="4198098510" sldId="1619"/>
            <ac:picMk id="5" creationId="{41D756CD-B2A2-4F4E-2EBA-EC5E5294BE92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3:56:51.762" v="21500" actId="14100"/>
        <pc:sldMkLst>
          <pc:docMk/>
          <pc:sldMk cId="2366627521" sldId="1620"/>
        </pc:sldMkLst>
        <pc:spChg chg="del">
          <ac:chgData name="Richard Gibbens" userId="671a237c-9013-4302-aab3-336d0669496c" providerId="ADAL" clId="{22B44236-FB1D-4724-AB73-0AD2BD5E32A6}" dt="2025-08-21T13:56:33.193" v="21495" actId="478"/>
          <ac:spMkLst>
            <pc:docMk/>
            <pc:sldMk cId="2366627521" sldId="1620"/>
            <ac:spMk id="2" creationId="{BE2FAAF0-790C-4724-0583-9760AFF0A7B9}"/>
          </ac:spMkLst>
        </pc:spChg>
        <pc:spChg chg="del">
          <ac:chgData name="Richard Gibbens" userId="671a237c-9013-4302-aab3-336d0669496c" providerId="ADAL" clId="{22B44236-FB1D-4724-AB73-0AD2BD5E32A6}" dt="2025-08-21T13:56:32" v="21494" actId="478"/>
          <ac:spMkLst>
            <pc:docMk/>
            <pc:sldMk cId="2366627521" sldId="1620"/>
            <ac:spMk id="4" creationId="{FA03ABEC-035E-E10B-4C7A-DC16C1177C17}"/>
          </ac:spMkLst>
        </pc:spChg>
        <pc:spChg chg="add del mod">
          <ac:chgData name="Richard Gibbens" userId="671a237c-9013-4302-aab3-336d0669496c" providerId="ADAL" clId="{22B44236-FB1D-4724-AB73-0AD2BD5E32A6}" dt="2025-08-21T13:56:35.339" v="21497" actId="478"/>
          <ac:spMkLst>
            <pc:docMk/>
            <pc:sldMk cId="2366627521" sldId="1620"/>
            <ac:spMk id="6" creationId="{E4CA4570-87CA-C35A-75D1-C7F50DFCB980}"/>
          </ac:spMkLst>
        </pc:spChg>
        <pc:spChg chg="add del mod">
          <ac:chgData name="Richard Gibbens" userId="671a237c-9013-4302-aab3-336d0669496c" providerId="ADAL" clId="{22B44236-FB1D-4724-AB73-0AD2BD5E32A6}" dt="2025-08-21T13:56:34.276" v="21496" actId="478"/>
          <ac:spMkLst>
            <pc:docMk/>
            <pc:sldMk cId="2366627521" sldId="1620"/>
            <ac:spMk id="8" creationId="{343BA0DA-50AD-0D2E-93FA-45AF1967668C}"/>
          </ac:spMkLst>
        </pc:spChg>
        <pc:picChg chg="del">
          <ac:chgData name="Richard Gibbens" userId="671a237c-9013-4302-aab3-336d0669496c" providerId="ADAL" clId="{22B44236-FB1D-4724-AB73-0AD2BD5E32A6}" dt="2025-08-21T13:56:30.573" v="21493" actId="478"/>
          <ac:picMkLst>
            <pc:docMk/>
            <pc:sldMk cId="2366627521" sldId="1620"/>
            <ac:picMk id="3" creationId="{9685B55D-16EB-64EA-EAE2-D065C3F1C360}"/>
          </ac:picMkLst>
        </pc:picChg>
        <pc:picChg chg="add mod">
          <ac:chgData name="Richard Gibbens" userId="671a237c-9013-4302-aab3-336d0669496c" providerId="ADAL" clId="{22B44236-FB1D-4724-AB73-0AD2BD5E32A6}" dt="2025-08-21T13:56:51.762" v="21500" actId="14100"/>
          <ac:picMkLst>
            <pc:docMk/>
            <pc:sldMk cId="2366627521" sldId="1620"/>
            <ac:picMk id="10" creationId="{290B7458-BECA-9CFD-432A-20434E3E1A71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3:59:10.771" v="21522" actId="14100"/>
        <pc:sldMkLst>
          <pc:docMk/>
          <pc:sldMk cId="2706093898" sldId="1621"/>
        </pc:sldMkLst>
        <pc:picChg chg="del">
          <ac:chgData name="Richard Gibbens" userId="671a237c-9013-4302-aab3-336d0669496c" providerId="ADAL" clId="{22B44236-FB1D-4724-AB73-0AD2BD5E32A6}" dt="2025-08-21T13:58:39.325" v="21519" actId="478"/>
          <ac:picMkLst>
            <pc:docMk/>
            <pc:sldMk cId="2706093898" sldId="1621"/>
            <ac:picMk id="5" creationId="{5F8A2ADF-21E5-0186-E41A-0943ABE8B393}"/>
          </ac:picMkLst>
        </pc:picChg>
        <pc:picChg chg="add mod">
          <ac:chgData name="Richard Gibbens" userId="671a237c-9013-4302-aab3-336d0669496c" providerId="ADAL" clId="{22B44236-FB1D-4724-AB73-0AD2BD5E32A6}" dt="2025-08-21T13:59:10.771" v="21522" actId="14100"/>
          <ac:picMkLst>
            <pc:docMk/>
            <pc:sldMk cId="2706093898" sldId="1621"/>
            <ac:picMk id="6" creationId="{E5F3413B-21D4-C6AD-024A-33AF0BE87EE3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4:05:25.355" v="21575" actId="14100"/>
        <pc:sldMkLst>
          <pc:docMk/>
          <pc:sldMk cId="189414437" sldId="1622"/>
        </pc:sldMkLst>
        <pc:spChg chg="del">
          <ac:chgData name="Richard Gibbens" userId="671a237c-9013-4302-aab3-336d0669496c" providerId="ADAL" clId="{22B44236-FB1D-4724-AB73-0AD2BD5E32A6}" dt="2025-08-21T14:03:47.439" v="21569" actId="478"/>
          <ac:spMkLst>
            <pc:docMk/>
            <pc:sldMk cId="189414437" sldId="1622"/>
            <ac:spMk id="2" creationId="{313124D4-65AF-FACE-F726-EAB24CAE815A}"/>
          </ac:spMkLst>
        </pc:spChg>
        <pc:spChg chg="del">
          <ac:chgData name="Richard Gibbens" userId="671a237c-9013-4302-aab3-336d0669496c" providerId="ADAL" clId="{22B44236-FB1D-4724-AB73-0AD2BD5E32A6}" dt="2025-08-21T14:03:49.888" v="21571" actId="478"/>
          <ac:spMkLst>
            <pc:docMk/>
            <pc:sldMk cId="189414437" sldId="1622"/>
            <ac:spMk id="4" creationId="{EA80037A-DC92-167D-2D1A-E422C222AEE9}"/>
          </ac:spMkLst>
        </pc:spChg>
        <pc:spChg chg="add del mod">
          <ac:chgData name="Richard Gibbens" userId="671a237c-9013-4302-aab3-336d0669496c" providerId="ADAL" clId="{22B44236-FB1D-4724-AB73-0AD2BD5E32A6}" dt="2025-08-21T14:03:48.708" v="21570" actId="478"/>
          <ac:spMkLst>
            <pc:docMk/>
            <pc:sldMk cId="189414437" sldId="1622"/>
            <ac:spMk id="6" creationId="{0759E9E0-DD78-CB7E-7583-CF7C42A74029}"/>
          </ac:spMkLst>
        </pc:spChg>
        <pc:spChg chg="add del mod">
          <ac:chgData name="Richard Gibbens" userId="671a237c-9013-4302-aab3-336d0669496c" providerId="ADAL" clId="{22B44236-FB1D-4724-AB73-0AD2BD5E32A6}" dt="2025-08-21T14:04:54.254" v="21572" actId="478"/>
          <ac:spMkLst>
            <pc:docMk/>
            <pc:sldMk cId="189414437" sldId="1622"/>
            <ac:spMk id="8" creationId="{E63C861A-6B2B-B7A4-D6D1-083F846E64E2}"/>
          </ac:spMkLst>
        </pc:spChg>
        <pc:picChg chg="del">
          <ac:chgData name="Richard Gibbens" userId="671a237c-9013-4302-aab3-336d0669496c" providerId="ADAL" clId="{22B44236-FB1D-4724-AB73-0AD2BD5E32A6}" dt="2025-08-21T14:03:45.718" v="21568" actId="478"/>
          <ac:picMkLst>
            <pc:docMk/>
            <pc:sldMk cId="189414437" sldId="1622"/>
            <ac:picMk id="5" creationId="{F671D4D4-5600-418B-A4B3-22C071EB8099}"/>
          </ac:picMkLst>
        </pc:picChg>
        <pc:picChg chg="add mod">
          <ac:chgData name="Richard Gibbens" userId="671a237c-9013-4302-aab3-336d0669496c" providerId="ADAL" clId="{22B44236-FB1D-4724-AB73-0AD2BD5E32A6}" dt="2025-08-21T14:05:25.355" v="21575" actId="14100"/>
          <ac:picMkLst>
            <pc:docMk/>
            <pc:sldMk cId="189414437" sldId="1622"/>
            <ac:picMk id="10" creationId="{12F82E2B-EE85-5E2E-91EC-DDEDB02AF206}"/>
          </ac:picMkLst>
        </pc:picChg>
      </pc:sldChg>
      <pc:sldChg chg="addSp delSp modSp add mod">
        <pc:chgData name="Richard Gibbens" userId="671a237c-9013-4302-aab3-336d0669496c" providerId="ADAL" clId="{22B44236-FB1D-4724-AB73-0AD2BD5E32A6}" dt="2025-08-21T14:15:27.572" v="21590" actId="14100"/>
        <pc:sldMkLst>
          <pc:docMk/>
          <pc:sldMk cId="3780945995" sldId="1623"/>
        </pc:sldMkLst>
        <pc:spChg chg="del">
          <ac:chgData name="Richard Gibbens" userId="671a237c-9013-4302-aab3-336d0669496c" providerId="ADAL" clId="{22B44236-FB1D-4724-AB73-0AD2BD5E32A6}" dt="2025-08-21T14:15:20.099" v="21584" actId="478"/>
          <ac:spMkLst>
            <pc:docMk/>
            <pc:sldMk cId="3780945995" sldId="1623"/>
            <ac:spMk id="2" creationId="{C8FADD2A-F416-67BE-A55A-FCCD1D7AD867}"/>
          </ac:spMkLst>
        </pc:spChg>
        <pc:spChg chg="del">
          <ac:chgData name="Richard Gibbens" userId="671a237c-9013-4302-aab3-336d0669496c" providerId="ADAL" clId="{22B44236-FB1D-4724-AB73-0AD2BD5E32A6}" dt="2025-08-21T14:15:17.334" v="21582" actId="478"/>
          <ac:spMkLst>
            <pc:docMk/>
            <pc:sldMk cId="3780945995" sldId="1623"/>
            <ac:spMk id="4" creationId="{D467B05F-0239-3F12-E0CA-45C65EE7111A}"/>
          </ac:spMkLst>
        </pc:spChg>
        <pc:spChg chg="add del mod">
          <ac:chgData name="Richard Gibbens" userId="671a237c-9013-4302-aab3-336d0669496c" providerId="ADAL" clId="{22B44236-FB1D-4724-AB73-0AD2BD5E32A6}" dt="2025-08-21T14:15:18.950" v="21583" actId="478"/>
          <ac:spMkLst>
            <pc:docMk/>
            <pc:sldMk cId="3780945995" sldId="1623"/>
            <ac:spMk id="6" creationId="{46DBF0FC-B039-947A-B8A6-477BB8B58587}"/>
          </ac:spMkLst>
        </pc:spChg>
        <pc:spChg chg="add del mod">
          <ac:chgData name="Richard Gibbens" userId="671a237c-9013-4302-aab3-336d0669496c" providerId="ADAL" clId="{22B44236-FB1D-4724-AB73-0AD2BD5E32A6}" dt="2025-08-21T14:15:21.561" v="21585" actId="478"/>
          <ac:spMkLst>
            <pc:docMk/>
            <pc:sldMk cId="3780945995" sldId="1623"/>
            <ac:spMk id="9" creationId="{4267964D-18DC-16AF-1B2B-7A73D07FFB12}"/>
          </ac:spMkLst>
        </pc:spChg>
        <pc:picChg chg="del">
          <ac:chgData name="Richard Gibbens" userId="671a237c-9013-4302-aab3-336d0669496c" providerId="ADAL" clId="{22B44236-FB1D-4724-AB73-0AD2BD5E32A6}" dt="2025-08-21T14:15:22.052" v="21586" actId="478"/>
          <ac:picMkLst>
            <pc:docMk/>
            <pc:sldMk cId="3780945995" sldId="1623"/>
            <ac:picMk id="5" creationId="{54A7A1E3-E655-A85E-B43B-A1B7B5AA9B4A}"/>
          </ac:picMkLst>
        </pc:picChg>
        <pc:picChg chg="del">
          <ac:chgData name="Richard Gibbens" userId="671a237c-9013-4302-aab3-336d0669496c" providerId="ADAL" clId="{22B44236-FB1D-4724-AB73-0AD2BD5E32A6}" dt="2025-08-21T14:15:22.776" v="21587" actId="478"/>
          <ac:picMkLst>
            <pc:docMk/>
            <pc:sldMk cId="3780945995" sldId="1623"/>
            <ac:picMk id="8" creationId="{B459773E-1C72-41D6-F7B3-426B255DE772}"/>
          </ac:picMkLst>
        </pc:picChg>
        <pc:picChg chg="add mod">
          <ac:chgData name="Richard Gibbens" userId="671a237c-9013-4302-aab3-336d0669496c" providerId="ADAL" clId="{22B44236-FB1D-4724-AB73-0AD2BD5E32A6}" dt="2025-08-21T14:15:27.572" v="21590" actId="14100"/>
          <ac:picMkLst>
            <pc:docMk/>
            <pc:sldMk cId="3780945995" sldId="1623"/>
            <ac:picMk id="11" creationId="{8DE3A2F2-415C-4617-AC12-6E9861CCC6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Medium" pitchFamily="2" charset="0"/>
              </a:defRPr>
            </a:lvl1pPr>
          </a:lstStyle>
          <a:p>
            <a:fld id="{0F24284E-0B21-4BC2-AE9F-6C89021F1E93}" type="datetimeFigureOut">
              <a:rPr lang="en-US" smtClean="0"/>
              <a:pPr/>
              <a:t>8/21/2025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Medium" pitchFamily="2" charset="0"/>
              </a:defRPr>
            </a:lvl1pPr>
          </a:lstStyle>
          <a:p>
            <a:fld id="{8AA768AB-0E07-48A1-878A-8968014F2B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 Medium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 Medium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 Medium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 Medium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 Medium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5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dues you have seen are from state and national.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Dues increases are more tied to annual revenue versus expenses rather than amount of cash in the bank.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Reserves are for rainy days and capital expenditures like this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Pulling operational budgets out of reserves on an ongoing basis is not a long-term strategy for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52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6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0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8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Every time we hold Member/Broker Forums or other non-CE presentations in this space, we receive complaints about poor sound or video quality because we have been using old equipment and a solution meant for a much smaller room.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89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27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78518-94FA-BC57-D9BE-8B638A36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0EFCB-3C91-A2D1-796B-0C7B8E016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7C1C1-3174-0D0E-1B93-23A6A4FE6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F01D7-1668-9BD8-952F-3463EDC42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63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F785E-62B2-7337-FC7B-5E4DF2527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ED36F-E7DA-EDE2-46B8-DE6677372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B20B7-27DF-0AAF-D20B-D6424A529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How is commercial value calculated?</a:t>
            </a:r>
          </a:p>
          <a:p>
            <a:r>
              <a:rPr lang="en-US" dirty="0"/>
              <a:t>Commercial buildings are often valued based on </a:t>
            </a:r>
            <a:r>
              <a:rPr lang="en-US" b="1" dirty="0"/>
              <a:t>income they can produce</a:t>
            </a:r>
            <a:r>
              <a:rPr lang="en-US" dirty="0"/>
              <a:t>, using a formula:</a:t>
            </a:r>
          </a:p>
          <a:p>
            <a:r>
              <a:rPr lang="en-US" b="1" dirty="0"/>
              <a:t>Value = Net Income / Cap Rate</a:t>
            </a:r>
            <a:endParaRPr lang="en-US" dirty="0"/>
          </a:p>
          <a:p>
            <a:r>
              <a:rPr lang="en-US" b="1" dirty="0"/>
              <a:t>Net Income (NOI)</a:t>
            </a:r>
            <a:r>
              <a:rPr lang="en-US" dirty="0"/>
              <a:t> = Rent collected minus expenses (like taxes and insurance).</a:t>
            </a:r>
          </a:p>
          <a:p>
            <a:r>
              <a:rPr lang="en-US" b="1" dirty="0"/>
              <a:t>Cap Rate</a:t>
            </a:r>
            <a:r>
              <a:rPr lang="en-US" dirty="0"/>
              <a:t> = A percentage return investors expect from buying the building. (Think of it like an interest rate — lower = higher value.)</a:t>
            </a:r>
          </a:p>
          <a:p>
            <a:endParaRPr lang="en-US" dirty="0"/>
          </a:p>
          <a:p>
            <a:r>
              <a:rPr lang="en-US" b="1" dirty="0"/>
              <a:t>💰 After the Renovation</a:t>
            </a:r>
          </a:p>
          <a:p>
            <a:r>
              <a:rPr lang="en-US" dirty="0"/>
              <a:t>He believes you could rent the space for </a:t>
            </a:r>
            <a:r>
              <a:rPr lang="en-US" b="1" dirty="0"/>
              <a:t>$16 to $18 per square foot per year</a:t>
            </a:r>
            <a:r>
              <a:rPr lang="en-US" dirty="0"/>
              <a:t>.</a:t>
            </a:r>
          </a:p>
          <a:p>
            <a:r>
              <a:rPr lang="en-US" dirty="0"/>
              <a:t>Your building is </a:t>
            </a:r>
            <a:r>
              <a:rPr lang="en-US" b="1" dirty="0"/>
              <a:t>10,635 square feet</a:t>
            </a:r>
            <a:r>
              <a:rPr lang="en-US" dirty="0"/>
              <a:t>, so at </a:t>
            </a:r>
            <a:r>
              <a:rPr lang="en-US" b="1" dirty="0"/>
              <a:t>$16/sf</a:t>
            </a:r>
            <a:r>
              <a:rPr lang="en-US" dirty="0"/>
              <a:t>, that’s </a:t>
            </a:r>
            <a:r>
              <a:rPr lang="en-US" b="1" dirty="0"/>
              <a:t>$170,160/year in rent</a:t>
            </a:r>
            <a:r>
              <a:rPr lang="en-US" dirty="0"/>
              <a:t>.</a:t>
            </a:r>
          </a:p>
          <a:p>
            <a:r>
              <a:rPr lang="en-US" dirty="0"/>
              <a:t>Subtract 20% for expenses (roughly $34,000), you’re left with </a:t>
            </a:r>
            <a:r>
              <a:rPr lang="en-US" b="1" dirty="0"/>
              <a:t>$136,128 in profit (NOI)</a:t>
            </a:r>
            <a:r>
              <a:rPr lang="en-US" dirty="0"/>
              <a:t>.</a:t>
            </a:r>
          </a:p>
          <a:p>
            <a:r>
              <a:rPr lang="en-US" dirty="0"/>
              <a:t>Using an 8% cap rate, that means:</a:t>
            </a:r>
          </a:p>
          <a:p>
            <a:r>
              <a:rPr lang="en-US" b="1" dirty="0"/>
              <a:t>$136,128 ÷ 0.08 = $1.7 million building value</a:t>
            </a:r>
            <a:br>
              <a:rPr lang="en-US" dirty="0"/>
            </a:br>
            <a:r>
              <a:rPr lang="en-US" dirty="0"/>
              <a:t>Or about </a:t>
            </a:r>
            <a:r>
              <a:rPr lang="en-US" b="1" dirty="0"/>
              <a:t>$160 per square foot</a:t>
            </a:r>
          </a:p>
          <a:p>
            <a:endParaRPr lang="en-US" dirty="0"/>
          </a:p>
          <a:p>
            <a:r>
              <a:rPr lang="en-US" b="1" dirty="0"/>
              <a:t>💵 Before the Renovation</a:t>
            </a:r>
          </a:p>
          <a:p>
            <a:r>
              <a:rPr lang="en-US" dirty="0"/>
              <a:t>Right now, he thinks you’d only get </a:t>
            </a:r>
            <a:r>
              <a:rPr lang="en-US" b="1" dirty="0"/>
              <a:t>$14/sf</a:t>
            </a:r>
            <a:r>
              <a:rPr lang="en-US" dirty="0"/>
              <a:t> in rent.</a:t>
            </a:r>
          </a:p>
          <a:p>
            <a:r>
              <a:rPr lang="en-US" dirty="0"/>
              <a:t>That’s </a:t>
            </a:r>
            <a:r>
              <a:rPr lang="en-US" b="1" dirty="0"/>
              <a:t>$148,890/year in rent</a:t>
            </a:r>
            <a:r>
              <a:rPr lang="en-US" dirty="0"/>
              <a:t>, minus 20% = </a:t>
            </a:r>
            <a:r>
              <a:rPr lang="en-US" b="1" dirty="0"/>
              <a:t>$119,112 in profit (NOI)</a:t>
            </a:r>
            <a:r>
              <a:rPr lang="en-US" dirty="0"/>
              <a:t>.</a:t>
            </a:r>
          </a:p>
          <a:p>
            <a:r>
              <a:rPr lang="en-US" dirty="0"/>
              <a:t>Using the same cap rate:</a:t>
            </a:r>
          </a:p>
          <a:p>
            <a:r>
              <a:rPr lang="en-US" b="1" dirty="0"/>
              <a:t>$119,112 ÷ 0.08 = $1.49 million value</a:t>
            </a:r>
            <a:br>
              <a:rPr lang="en-US" dirty="0"/>
            </a:br>
            <a:r>
              <a:rPr lang="en-US" dirty="0"/>
              <a:t>Or about </a:t>
            </a:r>
            <a:r>
              <a:rPr lang="en-US" b="1" dirty="0"/>
              <a:t>$140 per square foot</a:t>
            </a:r>
          </a:p>
          <a:p>
            <a:endParaRPr lang="en-US" dirty="0"/>
          </a:p>
          <a:p>
            <a:r>
              <a:rPr lang="en-US" b="1" dirty="0"/>
              <a:t>✅ The Bottom Line:</a:t>
            </a:r>
          </a:p>
          <a:p>
            <a:r>
              <a:rPr lang="en-US" b="1" dirty="0"/>
              <a:t>Current building value:</a:t>
            </a:r>
            <a:r>
              <a:rPr lang="en-US" dirty="0"/>
              <a:t> $1.49 million</a:t>
            </a:r>
          </a:p>
          <a:p>
            <a:r>
              <a:rPr lang="en-US" b="1" dirty="0"/>
              <a:t>Estimated value after $1M renovation:</a:t>
            </a:r>
            <a:r>
              <a:rPr lang="en-US" dirty="0"/>
              <a:t> $1.7 million or more</a:t>
            </a:r>
          </a:p>
          <a:p>
            <a:r>
              <a:rPr lang="en-US" b="1" dirty="0"/>
              <a:t>Increase in value:</a:t>
            </a:r>
            <a:r>
              <a:rPr lang="en-US" dirty="0"/>
              <a:t> About </a:t>
            </a:r>
            <a:r>
              <a:rPr lang="en-US" b="1" dirty="0"/>
              <a:t>$210,000</a:t>
            </a:r>
            <a:r>
              <a:rPr lang="en-US" dirty="0"/>
              <a:t>, possibly more depending on rental rate</a:t>
            </a:r>
          </a:p>
          <a:p>
            <a:endParaRPr lang="en-US" dirty="0"/>
          </a:p>
          <a:p>
            <a:r>
              <a:rPr lang="en-US" b="1" dirty="0"/>
              <a:t>🧠 Key Things to Know</a:t>
            </a:r>
          </a:p>
          <a:p>
            <a:r>
              <a:rPr lang="en-US" dirty="0"/>
              <a:t>Commercial buildings are </a:t>
            </a:r>
            <a:r>
              <a:rPr lang="en-US" b="1" dirty="0"/>
              <a:t>valued like investments</a:t>
            </a:r>
            <a:r>
              <a:rPr lang="en-US" dirty="0"/>
              <a:t>, not based on comps like residential. The more income it produces, the more it's worth.</a:t>
            </a:r>
          </a:p>
          <a:p>
            <a:r>
              <a:rPr lang="en-US" dirty="0"/>
              <a:t>The renovation helps you </a:t>
            </a:r>
            <a:r>
              <a:rPr lang="en-US" b="1" dirty="0"/>
              <a:t>raise rents</a:t>
            </a:r>
            <a:r>
              <a:rPr lang="en-US" dirty="0"/>
              <a:t>, which in turn </a:t>
            </a:r>
            <a:r>
              <a:rPr lang="en-US" b="1" dirty="0"/>
              <a:t>raises the value of the building</a:t>
            </a:r>
            <a:r>
              <a:rPr lang="en-US" dirty="0"/>
              <a:t>.</a:t>
            </a:r>
          </a:p>
          <a:p>
            <a:r>
              <a:rPr lang="en-US" dirty="0"/>
              <a:t>The value gain in this case doesn't fully match the $1M spent — so it’s </a:t>
            </a:r>
            <a:r>
              <a:rPr lang="en-US" b="1" dirty="0"/>
              <a:t>not a pure investment ROI</a:t>
            </a:r>
            <a:r>
              <a:rPr lang="en-US" dirty="0"/>
              <a:t> — but there may be </a:t>
            </a:r>
            <a:r>
              <a:rPr lang="en-US" b="1" dirty="0"/>
              <a:t>non-monetary returns</a:t>
            </a:r>
            <a:r>
              <a:rPr lang="en-US" dirty="0"/>
              <a:t>, like improved function, modern appeal, better use of space, or long-term positioning.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2781-A2F0-638D-89A2-44D640FCE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4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removed walls to make room for new classroom</a:t>
            </a:r>
          </a:p>
          <a:p>
            <a:r>
              <a:rPr lang="en-US" dirty="0"/>
              <a:t>Point out new walls to make new meeting room and two offices</a:t>
            </a:r>
          </a:p>
          <a:p>
            <a:r>
              <a:rPr lang="en-US" dirty="0"/>
              <a:t>Point out removed wall to expand education center</a:t>
            </a:r>
          </a:p>
          <a:p>
            <a:r>
              <a:rPr lang="en-US" dirty="0"/>
              <a:t>Moving Member Workspace to the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06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Coffee Machine in the space to invite hanging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1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68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30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7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84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……..to make the most use of our 10,500 square foot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2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feedback from members about bad sound/video in the education center</a:t>
            </a:r>
          </a:p>
          <a:p>
            <a:r>
              <a:rPr lang="en-US" dirty="0"/>
              <a:t>Education Center technology has not been updated in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17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097C8-88A9-85E6-9AE4-F27E0D2D4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F2851-B1E3-3A66-6993-4FD3774E1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2439E-4160-20AB-9D38-408B3F49E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BD5A7-94F5-3D4E-7DD6-8499BDF85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1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1AB9-EA22-36FA-E7F8-34207BC0D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46791-731F-46F3-2774-51D625C97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760D64-C212-4647-DB10-157A91CF0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Roof already completed and paid for out of reserves, not part of the renovation budget.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72311-3B98-B72C-06BA-44345616C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7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922DE-71A4-2372-8BB9-2CFD373F5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7F844-F33A-5B60-B280-AB07C12E4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70D71-197F-5023-BCE8-859BBCFA5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2C3B5-DA3C-12DA-89E1-1F30F1D9A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5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68AB-0E07-48A1-878A-8968014F2B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E007-C230-1BCF-AFB7-F07819731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A49B8-8C0A-D9C8-F26B-633D592DA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73F1-BD8A-8C4E-BF72-448E898D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D8453-18A7-5F5E-1FC6-8C209A74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E7804-7AC6-2A5D-8D8D-AB1D461B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1079-6CA1-5C1F-FB43-0E30EBDE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69671-7E0B-289B-303A-8860F5960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00870-3B95-B149-0650-6AF64F4D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C1B08-459C-28C9-444F-91B9A27F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5EA8-1114-458E-10C9-DF806B2D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1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92DF6-2B12-4C0C-4BE9-73F2D3764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60A48-792B-7B11-7EDF-F6B73C3BA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18DFD-3545-3E85-C858-840BA114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85F28-FD80-D9EC-B253-7DD1B706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3055-2512-D46A-DF88-3915E983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4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8A1D-738F-5C95-2503-1D2F2DCC7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E44B7-58AD-64A2-8425-E353EA9ED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121C0-1AC8-5FCE-640B-61BFA497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48CB2-4583-4E65-2825-3F1595F5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16A5-2EDA-AB91-B42E-DD0FE855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9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0A75-5450-4DEE-C443-E9F82EF8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94BCA-CFB9-50E0-7605-65716617F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EFA19-0285-9843-1C91-8D9BA940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8F7B-CA87-C0CC-5792-508A2E71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2DF33-497C-0AE6-219F-C9CF0F53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5091-73F3-33F8-EA64-967331173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127B-A2EC-B31C-A4B6-E9F4FA104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E7DC7-024A-8449-A027-B8A2D92A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78163-E7BB-995C-F5F9-80B35CE7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562C9-CCE4-1E7E-E9D3-CCC58D1D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36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4D6D4-E06B-4844-4A19-D499732A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CA5E-6C0E-1132-932E-CBCE5FB3B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86DA8-2C65-D337-B596-A0FDA8A95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97B7-63ED-3B4D-2628-8986AC56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F6A04-3E49-87EB-6429-BA5C140A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38FFD-952C-EF76-E9B4-692D4E54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0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E205-89E9-01E9-3980-93DDA31F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B27A5-6167-FB7E-8E44-CD46634C4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A6C1D-6EAC-F55E-6354-B45F5897E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CE1B-FA80-4C92-3AE7-245DE55D4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1B7B4-B057-8C6D-4906-4CB31DFA5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D3F38D-708C-9304-2771-82E2EFF4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EE548-24FA-BBF9-8403-433F53C4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F6A8E-3037-B39D-84FF-11D37DF3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94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096D-18CE-7804-BD1A-73B22727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A9A86-856E-E426-6B51-CB66FF97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35070-6AB9-C2C4-CDB3-6A998A53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19081-6902-0D71-F827-52DC21CF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7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58CD7-83C1-B076-5658-2FE7543E4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61A4C-EF5B-654B-D339-47899EF0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D5280-944A-E811-BD0D-05900269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5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F85D9-982F-1699-0011-4185A051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4D181-3E7A-87C3-E6E7-941EE12A2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54D22-3F75-FB52-AC67-B071615F7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C6D26-119B-5903-BB74-1D686720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4F2FE-016A-1B67-DA8A-CC7DF65B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9C483-8571-EE25-BB72-D00035C3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9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105A-0B04-857C-FA74-B78A5ABB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2423-51D4-FDBB-0D3D-17A2BE0BF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85528-E399-11F8-B1C6-95382FD5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F458E-224B-E9B7-69AC-5B5DD9F4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609EA-86D2-CCDC-4FDA-A2A79BE1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5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16D94-3CDA-0432-C32F-EE93FE6D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B27CE7-0AF3-3C0A-9761-F84250021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552CE-92A2-73FE-D485-D01884D66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8333F-7114-1EFD-18B5-9730F813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5BFB7-D366-468B-18BD-BC2DB0BF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4005D-935E-295B-3143-A709A118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34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B61B-94BB-F42B-30DE-B62AD635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9663B-8279-83AC-FF6A-7E958CF79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39A9-D4C8-1C08-C558-41302F14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7F7C-7BDB-D37E-83DF-57E98EDE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02E3-9DFE-8AC4-95B0-F00C5C65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91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E036C3-7305-74DC-2117-28D9FB7F0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D6A94-275D-EE62-BB64-5996E7CAC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6DFE4-9054-9AA5-85DC-7689C3C8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382-4729-7943-A2D7-A2BB8763BB9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52FDD-8C7A-F754-5183-ACAEC030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BDE0D-BA10-7A70-6D17-6C392116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BE91C-9548-3E49-9F25-9BE606A8B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4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B7DC-2A52-8D4D-044D-FA0C7364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5BCB-C641-0B9B-B92F-127F72D4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C226C-759D-EA1C-4892-814D2D6E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D100C-F702-F135-BFC3-A6C67562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DDCD0-21F7-6281-8EB7-90749E43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7D87-2690-AAA5-0552-F58CA86A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59EC8-F8E7-8D3A-D19D-EEAB10CF8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35C7B-D4F9-F7D7-2635-30DA29CD2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74273-09D7-3BC1-B00E-CB4953D7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3D603-0372-6941-F8C3-DC7630D9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E218-1E27-57E4-E0F0-D7E8F8CC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DAAF-32C9-AE92-92AA-538B34A9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4CEFA-8DEA-7600-F881-985B1A446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B317-06B6-2AB3-5F7E-150005EE8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3B8F46-8D40-DAE3-4F8B-729B6A86E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244C5-DD8A-45B7-3ABA-A914BE8A3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92B07-84E8-F19F-2B76-9EA103BD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51557-DCF7-1CAE-9F73-3E134310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7A21F-DF42-B77F-AE92-5AA87C09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9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D565-705A-F6D8-2C71-35C739F3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74C9F-A7CB-F0B2-4AA5-C5E5B006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29B91-DC6D-8BC5-6D38-A2B90B0A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DBEB3-03CB-623B-95D6-C9146E21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1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7A14-5ED7-802A-8789-29881494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ABF11-4CF7-7EA6-3E25-57035BE8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AB796-025F-51DF-3152-36C85AF1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0C93-6725-171C-3774-646958BD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03F6B-AC3F-6FAF-8E9E-48A734A27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84F9C-1A08-DAB1-C9AC-9ED20D78C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00D83-6F1E-0DBA-7601-B43A0BEC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DF4F9-A524-4675-95A9-53865DA6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121E1-1793-76E6-D87E-E0AFE031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8081-0491-B841-AA6D-1D171493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1F5E-4984-729C-502B-1816D3952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E62DA-2E8A-599C-42F0-D58498057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2B4BA-DE67-DD63-8DBD-7CE0E953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8311F-C0EE-7AEF-BB29-C466895B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D3CA-7BB2-420C-B152-7FA8CE19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727135-F92B-B020-2CE1-1436D3CB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C0D0B-4070-A950-6A72-7AE6866EF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5D8A6-1CB9-BB01-8CD3-872CEC444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D624-F8D6-014D-8E41-3F9C7A7A9A4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8D04-8920-F543-D610-221E019CB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2893-0E9F-ACAF-2A4B-0A751E062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F73BD-C22D-BE49-8716-CF1AB981FE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21A6EF2-4ED5-9FC6-B27B-41533D6F7E9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0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FD184-FE89-195A-2AFB-5762BCDAB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909AD-2D3C-EF49-9C84-A4454F429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4336B-34A9-AD86-6CDB-709913B47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 Medium" pitchFamily="2" charset="0"/>
              </a:defRPr>
            </a:lvl1pPr>
          </a:lstStyle>
          <a:p>
            <a:fld id="{7CAB6382-4729-7943-A2D7-A2BB8763BB94}" type="datetimeFigureOut">
              <a:rPr lang="en-US" smtClean="0"/>
              <a:pPr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4A92-E1EE-8B6B-68D6-FEC0C7249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806C0-77F2-C2A3-09B8-9FCAD780E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 Medium" pitchFamily="2" charset="0"/>
              </a:defRPr>
            </a:lvl1pPr>
          </a:lstStyle>
          <a:p>
            <a:fld id="{8A5BE91C-9548-3E49-9F25-9BE606A8B7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2B33337-AA9B-C1E3-B9B9-5402C0CF42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8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Mediu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54A9E44-EB67-EABB-2700-71FD005CD18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64987" y="6057437"/>
            <a:ext cx="6792373" cy="1229938"/>
          </a:xfrm>
        </p:spPr>
        <p:txBody>
          <a:bodyPr/>
          <a:lstStyle/>
          <a:p>
            <a:r>
              <a:rPr lang="en-US" altLang="zh-CN" dirty="0">
                <a:ea typeface="宋体" panose="02010600030101010101" pitchFamily="2" charset="-122"/>
              </a:rPr>
              <a:t>August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6C1AD2-E40D-DE02-4A8B-1599B7514F32}"/>
              </a:ext>
            </a:extLst>
          </p:cNvPr>
          <p:cNvSpPr/>
          <p:nvPr/>
        </p:nvSpPr>
        <p:spPr>
          <a:xfrm>
            <a:off x="8061649" y="2239347"/>
            <a:ext cx="3377682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15702-E91E-762B-6391-5FA070CE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649" y="393149"/>
            <a:ext cx="3438525" cy="261937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BD34525-E93C-3130-C7C7-2F25584B217C}"/>
              </a:ext>
            </a:extLst>
          </p:cNvPr>
          <p:cNvSpPr txBox="1">
            <a:spLocks noChangeArrowheads="1"/>
          </p:cNvSpPr>
          <p:nvPr/>
        </p:nvSpPr>
        <p:spPr>
          <a:xfrm>
            <a:off x="6939817" y="3534777"/>
            <a:ext cx="5682187" cy="15355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203864"/>
                </a:solidFill>
                <a:latin typeface="Montserrat ExtraBold" pitchFamily="2" charset="0"/>
              </a:rPr>
              <a:t>Building </a:t>
            </a:r>
          </a:p>
          <a:p>
            <a:r>
              <a:rPr lang="en-US" sz="4800" b="1" dirty="0">
                <a:solidFill>
                  <a:srgbClr val="203864"/>
                </a:solidFill>
                <a:latin typeface="Montserrat ExtraBold" pitchFamily="2" charset="0"/>
              </a:rPr>
              <a:t>Renovations</a:t>
            </a:r>
            <a:endParaRPr lang="en-US" altLang="zh-CN" sz="4800" b="1" dirty="0">
              <a:solidFill>
                <a:srgbClr val="203864"/>
              </a:solidFill>
              <a:latin typeface="Montserrat ExtraBold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142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3E849-415B-2C7B-AE64-CEBEE7339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E572-256E-5A4D-EE8C-D719FAF2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Why</a:t>
            </a:r>
            <a:r>
              <a:rPr lang="en-US" dirty="0"/>
              <a:t> </a:t>
            </a:r>
            <a:r>
              <a:rPr lang="en-US" i="1" dirty="0"/>
              <a:t>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45661-D994-A632-8E73-C7134A2E5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0721"/>
            <a:ext cx="8137358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Failing Technology</a:t>
            </a:r>
          </a:p>
          <a:p>
            <a:pPr lvl="1"/>
            <a:r>
              <a:rPr lang="en-US" sz="3200" dirty="0"/>
              <a:t>Carpet Tripping Hazard</a:t>
            </a:r>
          </a:p>
          <a:p>
            <a:pPr lvl="1"/>
            <a:r>
              <a:rPr lang="en-US" sz="3200" dirty="0"/>
              <a:t>Damaged Ceiling Tiles from Leaks</a:t>
            </a:r>
          </a:p>
          <a:p>
            <a:pPr lvl="2"/>
            <a:r>
              <a:rPr lang="en-US" sz="2800" dirty="0"/>
              <a:t>Roof replaced July 2025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F452D-9493-04FC-5D15-28043D7A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580" y="139973"/>
            <a:ext cx="3442034" cy="2212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AEDF9-0DB7-65F7-CD79-C6F7A6101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608" y="3795165"/>
            <a:ext cx="5602200" cy="2609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2679BB-C7D8-4B7A-91B5-6E7CD9842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480" y="139973"/>
            <a:ext cx="2076722" cy="531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B2BA-1DC2-9D53-FF45-803EB440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48A9-E765-BA07-EB03-6C62BA0A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Why</a:t>
            </a:r>
            <a:r>
              <a:rPr lang="en-US" dirty="0"/>
              <a:t> </a:t>
            </a:r>
            <a:r>
              <a:rPr lang="en-US" i="1" dirty="0"/>
              <a:t>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C4C61-9AE4-1990-C5AD-CACFA85B6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0721"/>
            <a:ext cx="10674096" cy="3962527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Failing Technology</a:t>
            </a:r>
          </a:p>
          <a:p>
            <a:pPr lvl="1"/>
            <a:r>
              <a:rPr lang="en-US" sz="3200" dirty="0"/>
              <a:t>Carpet Tripping Hazard</a:t>
            </a:r>
          </a:p>
          <a:p>
            <a:pPr lvl="1"/>
            <a:r>
              <a:rPr lang="en-US" sz="3200" dirty="0"/>
              <a:t>Damaged Ceiling Tiles from Leaks</a:t>
            </a:r>
          </a:p>
          <a:p>
            <a:pPr lvl="2"/>
            <a:r>
              <a:rPr lang="en-US" sz="2800" dirty="0"/>
              <a:t>Roof replaced July 2025</a:t>
            </a:r>
          </a:p>
          <a:p>
            <a:pPr lvl="1"/>
            <a:r>
              <a:rPr lang="en-US" sz="3200" dirty="0"/>
              <a:t>Failing Light Switches and Fixtures</a:t>
            </a:r>
          </a:p>
          <a:p>
            <a:pPr lvl="1"/>
            <a:r>
              <a:rPr lang="en-US" sz="3200" dirty="0"/>
              <a:t>General Wear and Tear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??</a:t>
            </a:r>
            <a:r>
              <a:rPr lang="en-US" sz="3200" dirty="0"/>
              <a:t> Years Since Last Upgrade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546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33AB-D7F7-2F07-2EFC-ABFFE0339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8A7E-E87F-92B6-B4F5-3B8A81C5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When</a:t>
            </a:r>
            <a:r>
              <a:rPr lang="en-US" dirty="0"/>
              <a:t> Are We Doing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4E00F-1BDC-43CD-518F-BEA34DE57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Building Task Force and Board of Directors have been considering building upgrades for the last 5+ years. </a:t>
            </a:r>
          </a:p>
          <a:p>
            <a:pPr lvl="1"/>
            <a:endParaRPr lang="en-US" sz="1800" dirty="0"/>
          </a:p>
          <a:p>
            <a:pPr lvl="1"/>
            <a:r>
              <a:rPr lang="en-US" sz="2800" b="1" dirty="0"/>
              <a:t>July 2025 </a:t>
            </a:r>
            <a:r>
              <a:rPr lang="en-US" sz="2800" dirty="0"/>
              <a:t>– Board of Directors approved $1 million building renovation budget to be presented to membership.</a:t>
            </a:r>
          </a:p>
          <a:p>
            <a:pPr lvl="1"/>
            <a:endParaRPr lang="en-US" sz="1800" dirty="0"/>
          </a:p>
          <a:p>
            <a:pPr lvl="1"/>
            <a:r>
              <a:rPr lang="en-US" sz="2800" b="1" dirty="0"/>
              <a:t>August 2025 </a:t>
            </a:r>
            <a:r>
              <a:rPr lang="en-US" sz="2800" dirty="0"/>
              <a:t>– 2 Member Forums and 2 Broker Forums to discuss building renovation.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245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2342-8070-1786-E99B-3EC4FBD9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60F1-4653-49A8-AAD2-71AB74AF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When</a:t>
            </a:r>
            <a:r>
              <a:rPr lang="en-US" dirty="0"/>
              <a:t> Are We Doing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C7406-C74C-CDC4-56CB-0A9E9F780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b="1" dirty="0"/>
              <a:t>August 28</a:t>
            </a:r>
            <a:r>
              <a:rPr lang="en-US" sz="2800" b="1" baseline="30000" dirty="0"/>
              <a:t>th</a:t>
            </a:r>
            <a:r>
              <a:rPr lang="en-US" sz="2800" b="1" dirty="0"/>
              <a:t> – September 3</a:t>
            </a:r>
            <a:r>
              <a:rPr lang="en-US" sz="2800" b="1" baseline="30000" dirty="0"/>
              <a:t>rd</a:t>
            </a:r>
            <a:r>
              <a:rPr lang="en-US" sz="2800" b="1" dirty="0"/>
              <a:t> </a:t>
            </a:r>
            <a:r>
              <a:rPr lang="en-US" sz="2800" dirty="0"/>
              <a:t>– Vote to approve or deny the building renovations on your Election Ballot.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Why the vote? </a:t>
            </a:r>
            <a:r>
              <a:rPr lang="en-US" sz="2800" dirty="0"/>
              <a:t>Any capital expenditure in excess of twenty-five percent of annual revenues must be approved by Association Membership.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If approved, renovations would begin during the 4</a:t>
            </a:r>
            <a:r>
              <a:rPr lang="en-US" sz="2800" baseline="30000" dirty="0"/>
              <a:t>th</a:t>
            </a:r>
            <a:r>
              <a:rPr lang="en-US" sz="2800" dirty="0"/>
              <a:t> Quarter of 2025, and complete sometime in January 2026.</a:t>
            </a:r>
          </a:p>
        </p:txBody>
      </p:sp>
    </p:spTree>
    <p:extLst>
      <p:ext uri="{BB962C8B-B14F-4D97-AF65-F5344CB8AC3E}">
        <p14:creationId xmlns:p14="http://schemas.microsoft.com/office/powerpoint/2010/main" val="96686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02269-1C32-FA12-F331-67771A14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F0AA9-9490-F1B4-8E55-79E3B2CB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5"/>
            <a:ext cx="12192000" cy="1133475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The Big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3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CA969-2FE7-FB69-3047-86214EBEF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67C3-D201-1228-F4CE-3DD03742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C23C4-6559-4FE0-C9C4-38681A00E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Can we afford this?</a:t>
            </a:r>
          </a:p>
          <a:p>
            <a:pPr lvl="2"/>
            <a:r>
              <a:rPr lang="en-US" sz="2400" dirty="0"/>
              <a:t>Bluegrass REALTORS is healthy financially. Our months of reserves would decrease by about four months with this expenditure.</a:t>
            </a:r>
          </a:p>
          <a:p>
            <a:pPr lvl="2"/>
            <a:endParaRPr lang="en-US" sz="2400" dirty="0"/>
          </a:p>
          <a:p>
            <a:pPr lvl="1"/>
            <a:r>
              <a:rPr lang="en-US" sz="2800" b="1" dirty="0"/>
              <a:t>Will we need to take out a loan?</a:t>
            </a:r>
          </a:p>
          <a:p>
            <a:pPr lvl="2"/>
            <a:r>
              <a:rPr lang="en-US" sz="2400" dirty="0"/>
              <a:t>No. The Association has enough cash on hand to cover the entire project. </a:t>
            </a:r>
          </a:p>
        </p:txBody>
      </p:sp>
    </p:spTree>
    <p:extLst>
      <p:ext uri="{BB962C8B-B14F-4D97-AF65-F5344CB8AC3E}">
        <p14:creationId xmlns:p14="http://schemas.microsoft.com/office/powerpoint/2010/main" val="4074575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CCFE-389E-4502-89C8-4EBA43CB2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592B-6F83-59ED-B9A8-E0B19BAA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198BA-347A-E099-26AD-E26A21169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3600" b="1" dirty="0"/>
              <a:t>Will my dues increase because of this?</a:t>
            </a:r>
          </a:p>
          <a:p>
            <a:pPr lvl="2"/>
            <a:r>
              <a:rPr lang="en-US" sz="3200" dirty="0"/>
              <a:t>While a dues increase is an ongoing consideration due to inflation, we do not anticipate an increase directly related to this decision.</a:t>
            </a:r>
          </a:p>
        </p:txBody>
      </p:sp>
    </p:spTree>
    <p:extLst>
      <p:ext uri="{BB962C8B-B14F-4D97-AF65-F5344CB8AC3E}">
        <p14:creationId xmlns:p14="http://schemas.microsoft.com/office/powerpoint/2010/main" val="286720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F61B-AB89-2171-9E24-A3C593A89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4E32-FBA7-4512-B44B-AF87FBE1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CC28-4D90-8F4F-AB0B-0D859989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What about live classes? December is a busy time!</a:t>
            </a:r>
          </a:p>
          <a:p>
            <a:pPr lvl="2"/>
            <a:r>
              <a:rPr lang="en-US" sz="2400" dirty="0"/>
              <a:t>We are making all efforts to not cancel any Live classes currently on the calendar.</a:t>
            </a:r>
          </a:p>
          <a:p>
            <a:pPr lvl="2"/>
            <a:r>
              <a:rPr lang="en-US" sz="2400" dirty="0"/>
              <a:t>We will find temporary space in public libraries, hotel conference rooms, or anything else necessary to retain your in-person class experience.</a:t>
            </a:r>
          </a:p>
          <a:p>
            <a:pPr lvl="2"/>
            <a:endParaRPr lang="en-US" sz="2400" dirty="0"/>
          </a:p>
          <a:p>
            <a:pPr lvl="1"/>
            <a:r>
              <a:rPr lang="en-US" sz="2800" b="1" dirty="0"/>
              <a:t>Where will we go for lockboxes?</a:t>
            </a:r>
          </a:p>
          <a:p>
            <a:pPr lvl="2"/>
            <a:r>
              <a:rPr lang="en-US" sz="2400" dirty="0"/>
              <a:t>We are looking at options to secure temporary space to ensure the excellent member experience you have had will continue.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1445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840EE-C362-1952-9B37-46EF381D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4B7F-BDC8-D805-6FB7-8FD57B30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D657-2465-0DCD-E82E-0C668C2D7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Why make changes to the whole building?</a:t>
            </a:r>
          </a:p>
          <a:p>
            <a:pPr lvl="2"/>
            <a:r>
              <a:rPr lang="en-US" sz="2400" dirty="0"/>
              <a:t>As it became clear that the necessary changes would require a member vote, it became clear that now would be the time to do the whole thing at once.</a:t>
            </a:r>
          </a:p>
          <a:p>
            <a:pPr lvl="2"/>
            <a:endParaRPr lang="en-US" sz="2400" dirty="0"/>
          </a:p>
          <a:p>
            <a:pPr lvl="1"/>
            <a:r>
              <a:rPr lang="en-US" sz="2800" b="1" dirty="0"/>
              <a:t>Why not do this in phases?</a:t>
            </a:r>
          </a:p>
          <a:p>
            <a:pPr lvl="2"/>
            <a:r>
              <a:rPr lang="en-US" sz="2400" dirty="0"/>
              <a:t>Doing these projects in phases can become expensive because of the lack of cost savings of already having people and materials on site.</a:t>
            </a:r>
          </a:p>
        </p:txBody>
      </p:sp>
    </p:spTree>
    <p:extLst>
      <p:ext uri="{BB962C8B-B14F-4D97-AF65-F5344CB8AC3E}">
        <p14:creationId xmlns:p14="http://schemas.microsoft.com/office/powerpoint/2010/main" val="104457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E5657-54F4-08B5-3DBB-D82AA6A3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8E68-B8CA-E627-D969-65C525F8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D6F0E-5096-64F0-F0E8-853C87F6B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How did we choose the contractor?</a:t>
            </a:r>
          </a:p>
          <a:p>
            <a:pPr lvl="2"/>
            <a:r>
              <a:rPr lang="en-US" sz="2400" dirty="0"/>
              <a:t>The project has been put to bid multiple times, with the most recent round going to three different contractors.</a:t>
            </a:r>
          </a:p>
          <a:p>
            <a:pPr lvl="2"/>
            <a:r>
              <a:rPr lang="en-US" sz="2400" dirty="0"/>
              <a:t>After the Building Task Force reviewed the bids, they recommended Brett Construction Company.</a:t>
            </a:r>
          </a:p>
          <a:p>
            <a:pPr lvl="2"/>
            <a:r>
              <a:rPr lang="en-US" sz="2400" dirty="0"/>
              <a:t>The Board of Directors was presented with all of the bids and the Task Force’s recommendation, and ultimately agreed with that decision.</a:t>
            </a:r>
          </a:p>
        </p:txBody>
      </p:sp>
    </p:spTree>
    <p:extLst>
      <p:ext uri="{BB962C8B-B14F-4D97-AF65-F5344CB8AC3E}">
        <p14:creationId xmlns:p14="http://schemas.microsoft.com/office/powerpoint/2010/main" val="212557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D04FB-1992-432B-D3B0-27A0480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41FAC-DCED-4E60-B071-B143F63A3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What? Why? When?</a:t>
            </a:r>
          </a:p>
          <a:p>
            <a:r>
              <a:rPr lang="en-US" sz="4400" dirty="0"/>
              <a:t>The Big Questions</a:t>
            </a:r>
          </a:p>
          <a:p>
            <a:r>
              <a:rPr lang="en-US" sz="4400" dirty="0"/>
              <a:t>Detailed Floorplan Review</a:t>
            </a:r>
          </a:p>
        </p:txBody>
      </p:sp>
    </p:spTree>
    <p:extLst>
      <p:ext uri="{BB962C8B-B14F-4D97-AF65-F5344CB8AC3E}">
        <p14:creationId xmlns:p14="http://schemas.microsoft.com/office/powerpoint/2010/main" val="2284297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A62F2-E490-BD15-8C2A-96EC67B4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6F9A-6945-39C8-62E1-32CFE963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CFEC-36FF-5C48-9241-C325CA3C8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I don’t live or work in Lexington. How does this benefit me?</a:t>
            </a:r>
          </a:p>
          <a:p>
            <a:pPr lvl="2"/>
            <a:r>
              <a:rPr lang="en-US" sz="2400" dirty="0"/>
              <a:t>Education Center upgrades will drastically improve the video and audio quality for remote access.</a:t>
            </a:r>
          </a:p>
          <a:p>
            <a:pPr lvl="2"/>
            <a:r>
              <a:rPr lang="en-US" sz="2400" dirty="0"/>
              <a:t>Updates include new microphones, speakers, two cameras, and a video wall that will improve the experience.</a:t>
            </a:r>
          </a:p>
          <a:p>
            <a:pPr lvl="2"/>
            <a:r>
              <a:rPr lang="en-US" sz="2400" dirty="0"/>
              <a:t>Our building is the face of our brand, and  influences the perception of media, elected leaders, or other business leaders.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7153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12D82-DD8C-B2B7-4A48-F57A56AD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0D50-B95C-AD3D-65C4-A343C20D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7532F-2A69-5716-0D83-D84F1C1AA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What is the breakdown of the $1 million?</a:t>
            </a:r>
          </a:p>
          <a:p>
            <a:pPr lvl="2"/>
            <a:r>
              <a:rPr lang="en-US" sz="2800" dirty="0"/>
              <a:t>$431,000 – General Construction and Updates</a:t>
            </a:r>
          </a:p>
          <a:p>
            <a:pPr lvl="2"/>
            <a:r>
              <a:rPr lang="en-US" sz="2800" dirty="0"/>
              <a:t>$192,000 – Technology Upgrades</a:t>
            </a:r>
          </a:p>
          <a:p>
            <a:pPr lvl="2"/>
            <a:r>
              <a:rPr lang="en-US" sz="2800" dirty="0"/>
              <a:t>$282,000 – Furniture, Cabinetry, Décor, Artwork</a:t>
            </a:r>
          </a:p>
          <a:p>
            <a:pPr lvl="2"/>
            <a:r>
              <a:rPr lang="en-US" sz="2800" dirty="0"/>
              <a:t>$95,000 – Miscellaneous Costs, Unforeseen Issues</a:t>
            </a:r>
          </a:p>
          <a:p>
            <a:pPr lvl="2"/>
            <a:r>
              <a:rPr lang="en-US" sz="2800" dirty="0"/>
              <a:t>Total Budget: $ 1 million</a:t>
            </a:r>
          </a:p>
          <a:p>
            <a:pPr lvl="2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1811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B3D2F-938B-0363-885B-F14BF2B5B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2C16-8F00-E464-5161-96B175ED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58F1F-7C97-C36A-F304-CCE93FFB0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What if the renovation goes over budget?</a:t>
            </a:r>
          </a:p>
          <a:p>
            <a:pPr lvl="2"/>
            <a:r>
              <a:rPr lang="en-US" sz="2400" dirty="0"/>
              <a:t>The Building Task Force and Board of Directors will maintain continuous oversight of the project to ensure expenses are properly tracked and will work diligently to remain under budget.</a:t>
            </a:r>
          </a:p>
          <a:p>
            <a:pPr lvl="2"/>
            <a:r>
              <a:rPr lang="en-US" sz="2400" dirty="0"/>
              <a:t>However, as with any renovation project, unforeseen issues can arise, which is why there is a little buffer built in.</a:t>
            </a:r>
          </a:p>
          <a:p>
            <a:pPr lvl="2"/>
            <a:r>
              <a:rPr lang="en-US" sz="2400" dirty="0"/>
              <a:t>If that were to happen, it would be noticed to membership and be made extremely transparent.</a:t>
            </a:r>
          </a:p>
        </p:txBody>
      </p:sp>
    </p:spTree>
    <p:extLst>
      <p:ext uri="{BB962C8B-B14F-4D97-AF65-F5344CB8AC3E}">
        <p14:creationId xmlns:p14="http://schemas.microsoft.com/office/powerpoint/2010/main" val="205581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8F206-54D2-EE80-45A5-70FAF59F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A4A1-3637-D46F-5348-5514D6CC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9B35-2FAF-344A-5281-3FF95A6F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Is there a plan to evaluate the return on investment?</a:t>
            </a:r>
          </a:p>
          <a:p>
            <a:pPr lvl="2"/>
            <a:r>
              <a:rPr lang="en-US" sz="2400" dirty="0"/>
              <a:t>There are no plans to sell the building, so increasing the value on the building is not top of mind.</a:t>
            </a:r>
          </a:p>
          <a:p>
            <a:pPr lvl="2"/>
            <a:r>
              <a:rPr lang="en-US" sz="2400" dirty="0"/>
              <a:t>We will continue to measure member satisfaction through the annual survey that we started this year.</a:t>
            </a:r>
          </a:p>
          <a:p>
            <a:pPr lvl="2"/>
            <a:r>
              <a:rPr lang="en-US" sz="2400" dirty="0"/>
              <a:t>Comments on that survey asked for more live classes, better sound quality, and more remote options. Survey results also ranked Education is the #1 most important benefit to your business, and the #1 place you want us to put the most emphasis.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796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F6524-684B-FA9B-EF56-322A8C05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9178-DE0B-4A7D-3290-5D113F4B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9113"/>
            <a:ext cx="12192000" cy="11334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Detailed Floorplan Review</a:t>
            </a:r>
          </a:p>
        </p:txBody>
      </p:sp>
    </p:spTree>
    <p:extLst>
      <p:ext uri="{BB962C8B-B14F-4D97-AF65-F5344CB8AC3E}">
        <p14:creationId xmlns:p14="http://schemas.microsoft.com/office/powerpoint/2010/main" val="2023799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4895A-591F-8423-3368-017295C78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8CFB-C333-3E9B-9D9C-B11EEA01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9113"/>
            <a:ext cx="12192000" cy="11334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Detailed Floorplan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078F8-4854-3331-EA3D-43411F86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7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08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26831-171A-45EB-E1E8-1D8F50BEA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8434-0A98-A314-27C0-42824FAE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Education 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10B22-CFBF-0948-09FA-EDC00B3AA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Eliminate hallway to expand the space for more seating.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Double door into kitchen, with dedicated island for food 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New Beverage Counter to improve flow.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7170C-2CB9-D5E6-0AAB-A1D7A6BD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740" y="457200"/>
            <a:ext cx="5105637" cy="51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7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E0A63-DC4E-C9E9-473A-6B41E6453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E10E6-64F0-81C8-F481-2E31F5B9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70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962D5-BBF4-959F-ED39-36DFC0C5E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822EE-46D2-6256-723E-03AFCBE8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3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DE20-9F6B-8582-BB1A-D3BAA5667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CC2764-9661-1DC6-37DD-4638C75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7C10-6203-E838-9D06-89FBD7E8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5"/>
            <a:ext cx="12192000" cy="11334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What? Why? When?</a:t>
            </a:r>
          </a:p>
        </p:txBody>
      </p:sp>
    </p:spTree>
    <p:extLst>
      <p:ext uri="{BB962C8B-B14F-4D97-AF65-F5344CB8AC3E}">
        <p14:creationId xmlns:p14="http://schemas.microsoft.com/office/powerpoint/2010/main" val="1812008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BD43-2B70-B35B-A90E-02E72A42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056C5-77CA-83AB-5E7D-0E26DF3A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20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0BBE7-2FFC-6CF4-2EA2-2C0A2E230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952F9-A291-21C2-6807-FD5306727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158F8-6460-EE1A-09AC-FF679D1F2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D087-8874-E004-4FA6-C57ED63C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Education 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C352C-213E-FFF1-F0EA-7EF999523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163 inch LED Video 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speakers, microphones, and two cameras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Confidence monitor for instructors.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Dedicated podium with PC to ensure consistent and easy-to-manage experience.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A879A-38BF-B059-6F0A-BA37E918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05" r="14181"/>
          <a:stretch>
            <a:fillRect/>
          </a:stretch>
        </p:blipFill>
        <p:spPr>
          <a:xfrm>
            <a:off x="6064940" y="1"/>
            <a:ext cx="6127061" cy="563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72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0370-63EC-8893-41D4-2B9ABA9B6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613F1-7E29-0204-4BC8-B6042DB0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Reception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32B6C-A3A1-4F59-6587-F3A0E9A92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Remove airlock to open up the space and provide easier access to the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Remove built-in desk that makes staff feel inaccessible.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comfortable seating area for members.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DE25E-8E50-FA9E-781C-83765E295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729" y="0"/>
            <a:ext cx="5261999" cy="56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4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FB0DE-4079-72C7-03E2-0471CFA2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D98E-DFB5-C39C-E146-0D4ACB600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Reception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CFE15-BB38-4FCB-3DD5-5D299C402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3" y="1275347"/>
            <a:ext cx="4793204" cy="417495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Remove airlock to open up the space and provide easier access to the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Remove built-in desk that makes staff feel inaccessible.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comfortable seating area for members.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538EE-CC57-152C-03BE-B38E7ED4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82"/>
          <a:stretch>
            <a:fillRect/>
          </a:stretch>
        </p:blipFill>
        <p:spPr>
          <a:xfrm>
            <a:off x="5209619" y="-121"/>
            <a:ext cx="6982381" cy="56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81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73EF1-C03C-11A7-11FE-2D97CB8F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F21F-E71B-B048-BA16-02AD4231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Reception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4F5FD-34B7-801D-46A1-1217CCDA5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through the store lead to Casual Meeting 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Stacked marble, rough cut façade with Association logo creates “WOW!” first impression.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C56D3-EB2A-8613-2781-19E6AB90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514"/>
          <a:stretch>
            <a:fillRect/>
          </a:stretch>
        </p:blipFill>
        <p:spPr>
          <a:xfrm>
            <a:off x="5610225" y="0"/>
            <a:ext cx="6581775" cy="56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8A5E-A756-7E04-BCE5-19D273C0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3737-45BB-C243-80EF-C2A1D06F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Reception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3A161-A771-55B5-C718-FCD3007B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through the store lead to Casual Meeting 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Stacked marble, rough cut façade with Association logo creates “WOW!” first impression.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57A09-57DE-3249-9C6B-AB0462FE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039" y="742950"/>
            <a:ext cx="6358377" cy="4131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761C46-92C1-8C3A-322E-681381438620}"/>
              </a:ext>
            </a:extLst>
          </p:cNvPr>
          <p:cNvSpPr/>
          <p:nvPr/>
        </p:nvSpPr>
        <p:spPr>
          <a:xfrm>
            <a:off x="-71562" y="0"/>
            <a:ext cx="12263562" cy="685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7F1D29-4489-1B37-82A6-E2E149CB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62" y="0"/>
            <a:ext cx="12263562" cy="6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56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35452-8521-53EC-7ABC-6848C97CD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40909-755D-8453-F8E8-95FBD910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Additional Classroom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CAA3-A8B8-0BD5-C562-46B163AA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 more flexibility for hosting smaller classes and sessions.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Tables are on casters and can nested, so room can easily be changed to multiple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Gives brokerages another option for holding sales and office meetings in addition to the larger education center.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477EC-36FC-B1D5-155F-04411BAC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67"/>
          <a:stretch>
            <a:fillRect/>
          </a:stretch>
        </p:blipFill>
        <p:spPr>
          <a:xfrm>
            <a:off x="5835316" y="162426"/>
            <a:ext cx="6224336" cy="50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81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908B9-E097-7C3F-1AFB-1F9E5B1CE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2AA3-CB46-A936-1FAB-B5925308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Reception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617B9-8FCB-60B3-E7D4-6A3962CC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through the store lead to Casual Meeting 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Stacked marble, rough cut façade with Association logo creates “WOW!” first impression.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9147B-1580-58A3-7404-096227BBE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039" y="742950"/>
            <a:ext cx="6358377" cy="4131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7EA252-1818-36DE-7FD6-E811006ADFF0}"/>
              </a:ext>
            </a:extLst>
          </p:cNvPr>
          <p:cNvSpPr/>
          <p:nvPr/>
        </p:nvSpPr>
        <p:spPr>
          <a:xfrm>
            <a:off x="-71562" y="0"/>
            <a:ext cx="12263562" cy="685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37565-8731-66DD-BEC6-A37A937D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62" y="-20488"/>
            <a:ext cx="12263562" cy="69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4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F9309-E60E-6A6C-A935-ACFD3A96F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D057-BB4C-C642-8DB8-798E52F6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Additional Classroom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634D5-FBD8-68CC-1392-DF46FFDA1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 more flexibility for hosting smaller classes and sessions.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Tables are on casters and can nested, so room can easily be changed to multiple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Gives brokerages another option for holding sales and office meetings in addition to the larger education center.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608C8-7101-1D21-45F4-330AB2B0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866" r="3033"/>
          <a:stretch>
            <a:fillRect/>
          </a:stretch>
        </p:blipFill>
        <p:spPr>
          <a:xfrm>
            <a:off x="5674795" y="323849"/>
            <a:ext cx="651720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03F54-3E47-8F80-1625-0A502138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A32D-15C3-94CE-8F7F-C80AD598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203864"/>
                </a:solidFill>
              </a:rPr>
              <a:t>What</a:t>
            </a:r>
            <a:r>
              <a:rPr lang="en-US" dirty="0"/>
              <a:t>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82D05-9551-8BFE-BACD-E379F4E5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$1 million Building Renovation to:</a:t>
            </a:r>
          </a:p>
          <a:p>
            <a:pPr lvl="1"/>
            <a:r>
              <a:rPr lang="en-US" sz="4000" dirty="0"/>
              <a:t>Improve Flexibility of the Building</a:t>
            </a:r>
          </a:p>
          <a:p>
            <a:pPr lvl="1"/>
            <a:r>
              <a:rPr lang="en-US" sz="4000" dirty="0"/>
              <a:t>Enhance Member Experience</a:t>
            </a:r>
          </a:p>
          <a:p>
            <a:pPr lvl="1"/>
            <a:r>
              <a:rPr lang="en-US" sz="4000" dirty="0"/>
              <a:t>Offer New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23613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CB745-5811-0164-F9F2-43267D4AF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6239-710D-663B-FA01-8F6CC998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Additional Classroom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71B9C-5769-D57D-B2DB-190E814CF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 more flexibility for hosting smaller classes and sessions.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Tables are on casters and can nested, so room can easily be changed to multiple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Gives brokerages another option for holding sales and office meetings in addition to the larger education center.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4A39C-205B-D266-4C17-9885DF11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009" y="504825"/>
            <a:ext cx="6408991" cy="47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8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4DB52-B070-8EA6-F7A5-58748FCF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31C8-997F-B754-3F21-269BD1D7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Additional Classroom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155B4-1866-05B6-80C2-9504E334D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 more flexibility for hosting smaller classes and sessions.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Tables are on casters and can nested, so room can easily be changed to multiple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Gives brokerages another option for holding sales and office meetings in addition to the larger education center.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9F382-10A0-2396-12D6-7D48CF9E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61"/>
          <a:stretch>
            <a:fillRect/>
          </a:stretch>
        </p:blipFill>
        <p:spPr>
          <a:xfrm>
            <a:off x="6096000" y="646697"/>
            <a:ext cx="5486989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59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2C97B-05BF-2E23-520C-691471EA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E132-D6F3-78AA-35D1-F41FE488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Additional Classroom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6E3A5-CBCF-08EB-9E91-53EAB9579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4341533" cy="41749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Relocating existing projector and screen to this space for cost savings.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Speakers and microphones, reusing existing audio equipment where feasible.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CFDD6-5315-D6F8-7924-1BC4392E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96" r="21206"/>
          <a:stretch>
            <a:fillRect/>
          </a:stretch>
        </p:blipFill>
        <p:spPr>
          <a:xfrm>
            <a:off x="5946468" y="0"/>
            <a:ext cx="6245531" cy="56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0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9C445-8493-2ACE-77FB-56FF6EC54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8EB4-7245-F949-553A-EEFED5D4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4" y="744557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Five Enhanced Member Areas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6229F-0C8C-4E38-1E10-539F17D80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489" y="1888958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Casual Meeting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Dedicated 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Member Workspace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Board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Regency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3F3FF-C460-1EA1-067A-4C7C37D9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424" y="162426"/>
            <a:ext cx="2657846" cy="2124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BC1D62-337F-F9DC-BA4E-B29E2324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264" y="2542067"/>
            <a:ext cx="2104134" cy="339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1AE36-9501-33C6-A3D6-F5E4749DB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962" y="194870"/>
            <a:ext cx="4086487" cy="2141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155971-3B1F-5142-BD33-97B522A4F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323" y="3189390"/>
            <a:ext cx="3894947" cy="21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98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CC15B-852F-328A-8688-C2D3FFD7A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A9615-8428-C0BB-B12F-9909C8955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Casual Meeting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32F95-2E9C-41F6-DAC1-FD5118547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Cozy space near the front of the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Perfect for 4-6 person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open to Reception/Store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2914F0-88E4-B447-6E0D-1AFB7F7DC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945" y="1130968"/>
            <a:ext cx="6286984" cy="32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22BB4-4D22-6D6C-4942-B12499112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7B43-41B8-A1B3-E9D9-3943C678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Casual Meeting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7E16D-CC25-0B14-CECC-4CA938E51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Cozy space near the front of the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Perfect for 4-6 person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open to Reception/Store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184EE-8E91-D3C5-6AD7-BD1960EA3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0968"/>
            <a:ext cx="5704870" cy="3827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5CD25B-1340-2B78-64E7-64243779733A}"/>
              </a:ext>
            </a:extLst>
          </p:cNvPr>
          <p:cNvSpPr/>
          <p:nvPr/>
        </p:nvSpPr>
        <p:spPr>
          <a:xfrm>
            <a:off x="-71562" y="0"/>
            <a:ext cx="12263562" cy="685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3386C-0014-17C9-C2AE-80C6F241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62" y="0"/>
            <a:ext cx="12263562" cy="69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9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FA775-BF88-BC3E-92CA-629F5202F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751B-BDF3-D4D9-43E4-202ADDEF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Casual Meeting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DF5B7-CB2F-0F17-02DE-763A2D6BB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Cozy space near the front of the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Perfect for 4-6 person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open to Reception/Store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2BFF2-12DC-E430-DB4A-E8116A6DC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0968"/>
            <a:ext cx="5704870" cy="3827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84319B-7C62-81F2-B411-04D22786016B}"/>
              </a:ext>
            </a:extLst>
          </p:cNvPr>
          <p:cNvSpPr/>
          <p:nvPr/>
        </p:nvSpPr>
        <p:spPr>
          <a:xfrm>
            <a:off x="-71562" y="0"/>
            <a:ext cx="12263562" cy="685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B8D8B-246A-8BB0-3B5E-4FFB2FFA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62" y="0"/>
            <a:ext cx="12263562" cy="68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4547F-6507-8DE0-BB70-EFD1178D5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D6F17-10EA-8B7D-7E07-E24F9DC2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Dedicated Studio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C50E8-FBFD-9572-374B-E3423DFD4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Part of our focus to lean more into video.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Dedicated space with a nice backdrop and dedicated lighting in the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Also available for member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F815F-A11A-71DB-2998-75E7A13D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792" y="646697"/>
            <a:ext cx="5465309" cy="43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3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50051-7850-D905-0272-4DE2976B4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67E7-1F29-6AE3-C3EA-0D72A5CA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Casual Meeting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EA37F-38D6-1A7C-DC66-0A8BA62CA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Cozy space near the front of the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Perfect for 4-6 person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open to Reception/Store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F41CE-EB58-AFD0-AA9F-FD71E9C9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0968"/>
            <a:ext cx="5704870" cy="3827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FF0D35-A065-9AC2-EBD8-AE89459070CF}"/>
              </a:ext>
            </a:extLst>
          </p:cNvPr>
          <p:cNvSpPr/>
          <p:nvPr/>
        </p:nvSpPr>
        <p:spPr>
          <a:xfrm>
            <a:off x="-71562" y="0"/>
            <a:ext cx="12263562" cy="685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56141-E781-41A4-4FFD-45F26444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876" y="0"/>
            <a:ext cx="12257876" cy="68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08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51D3-BCCB-89D3-7BBE-4CF76509F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76E6-BF6B-BFD5-C212-B87A8FA1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Member Workspace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D630E-DCBC-61BE-71D7-D7D0615E0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24/7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seating, all new furniture.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Complete with computers and printer for after hours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DDE9B-9E15-D0C8-E6BF-6CBF4745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05" y="162426"/>
            <a:ext cx="3332989" cy="53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92565-CB60-5632-30C0-57498C2E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ADBA-229D-9843-A94A-BC97A1A6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What</a:t>
            </a:r>
            <a:r>
              <a:rPr lang="en-US" dirty="0"/>
              <a:t>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34E0D-28A1-C4A7-983D-732798CC8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Substantial Improvements include:</a:t>
            </a:r>
          </a:p>
          <a:p>
            <a:pPr lvl="1"/>
            <a:r>
              <a:rPr lang="en-US" sz="4000" dirty="0"/>
              <a:t>Updated Education Center</a:t>
            </a:r>
          </a:p>
          <a:p>
            <a:pPr lvl="1"/>
            <a:r>
              <a:rPr lang="en-US" sz="4000" dirty="0"/>
              <a:t>Additional Classroom</a:t>
            </a:r>
          </a:p>
          <a:p>
            <a:pPr lvl="1"/>
            <a:r>
              <a:rPr lang="en-US" sz="4000" dirty="0"/>
              <a:t>Enhanced Member Areas</a:t>
            </a:r>
          </a:p>
          <a:p>
            <a:pPr lvl="1"/>
            <a:r>
              <a:rPr lang="en-US" sz="4000" dirty="0"/>
              <a:t>Redesigned Reception Area</a:t>
            </a:r>
          </a:p>
          <a:p>
            <a:pPr marL="457200" lvl="1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6467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05AAF-3909-13A4-C8FD-DAFB0F7D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DAB5-74F3-0ACB-0972-6100E98E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Casual Meeting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1B75-A73C-BA39-9A94-5A5C0B5D8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Cozy space near the front of the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Perfect for 4-6 person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Pocket Doors open to Reception/Store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942BB-F06A-5C7C-0AD9-B313C19C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0968"/>
            <a:ext cx="5704870" cy="3827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C3B730-F0A6-0F34-13F2-39E65066D13B}"/>
              </a:ext>
            </a:extLst>
          </p:cNvPr>
          <p:cNvSpPr/>
          <p:nvPr/>
        </p:nvSpPr>
        <p:spPr>
          <a:xfrm>
            <a:off x="-157287" y="1478"/>
            <a:ext cx="12263562" cy="68565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01451-DE02-E6B1-3FFC-8F792F70D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288" y="-1437"/>
            <a:ext cx="12349287" cy="69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39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E052-8B79-F6C5-5EC6-1E2DE2E69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C5C56-B68D-B021-E0C5-9C4A9166B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Board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752F8-1D81-9388-DA25-F2AF2B7BE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Updated Technology to make the space fully hybrid.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110” Display, in ceiling mics, dedicated camera, new speakers.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NOT just for the Directors! Committees utilize this space, and all members can reserve it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0A954C-58D1-7414-04B0-5771E615BC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34"/>
          <a:stretch>
            <a:fillRect/>
          </a:stretch>
        </p:blipFill>
        <p:spPr>
          <a:xfrm>
            <a:off x="6096000" y="618522"/>
            <a:ext cx="6074270" cy="46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85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81243-71A5-39AC-BD5A-6276FB9D2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D88D-DBCC-390B-4C98-AEA812309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Board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1B4C5-3E0A-1524-CD26-DF037041E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Updated Technology to make the space fully hybrid.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110” Display, in ceiling mics, dedicated camera, new speakers.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NOT just for the Directors! Committees utilize this space, and all members can reserve it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489E65-60EF-AE13-390B-F7FB26226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34"/>
          <a:stretch>
            <a:fillRect/>
          </a:stretch>
        </p:blipFill>
        <p:spPr>
          <a:xfrm>
            <a:off x="6096000" y="618522"/>
            <a:ext cx="6074270" cy="4673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756CD-B2A2-4F4E-2EBA-EC5E5294B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98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6383F-5AC6-63F3-6474-DEF4A55A3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438D-2D86-7001-BEC9-C0BB62BB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Regency 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46EC-3C1C-9D0A-DBA0-D540CE17A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Perfect for 8-12 person meetings.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projector with wireless connectivity.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conference table and chairs.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CEA55-1E17-D608-0A58-AC02790F6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946"/>
          <a:stretch>
            <a:fillRect/>
          </a:stretch>
        </p:blipFill>
        <p:spPr>
          <a:xfrm>
            <a:off x="7628022" y="542020"/>
            <a:ext cx="3368841" cy="49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47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9449A-7B7D-D99C-1628-7BD373598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7458-BECA-9CFD-432A-20434E3E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27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783FC-ED4D-214C-7D1B-9FAE5BCDE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05E6-1F92-EC4C-2BE6-062A84E7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Other Changes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15E45-BCA3-942B-F6A1-3C8D1379A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7076991" cy="41749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Better utilization of space for the store. Store will still be available with all inventory we have 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Two new offices to replace the ones that were lost for the second classroom.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Casual Meeting Room is also up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DC96E-5EFB-5E3F-2ABE-9F1EFC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12" b="17587"/>
          <a:stretch>
            <a:fillRect/>
          </a:stretch>
        </p:blipFill>
        <p:spPr>
          <a:xfrm>
            <a:off x="7579895" y="162426"/>
            <a:ext cx="4349833" cy="53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7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074E-00CA-387A-BA6C-75447500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DA51-04CE-5798-C58C-D22F952D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Other Changes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C7292-3F71-E471-5B5B-842FB8F14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Wall added to old member cubicle space to add two more staff offices.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Copy Room moved to a smaller space. Old copy room will become storage for tables/chairs for Education Center so we have multiple options for flexibility.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0D94B-4487-C928-6A9C-33698DEB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642" y="253648"/>
            <a:ext cx="5312360" cy="254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8E0C5-87A2-EDAC-5BE5-D63A8D81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37" y="3140258"/>
            <a:ext cx="3578570" cy="23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6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F68C7-E825-1207-DE8E-8D873E51E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E3A2F2-415C-4617-AC12-6E9861CC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45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BFEAA-BE7F-6753-A6FE-841A13C11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1956-F1ED-F462-4B89-B31C2A40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70794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Whole 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C20D0-57AF-86D3-6746-F284FF633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Flooring throughout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Luxury Vinyl Plank in: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Reception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Hallways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Education Center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Casual Meeting Room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Retail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All other areas are carpet tiles for easy maintenance.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E82EB-59CD-D7BA-D953-59FF13C3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04" t="344" r="17708" b="-344"/>
          <a:stretch>
            <a:fillRect/>
          </a:stretch>
        </p:blipFill>
        <p:spPr>
          <a:xfrm>
            <a:off x="6011917" y="-1"/>
            <a:ext cx="6180083" cy="56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4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5E16B-C696-97A8-E66E-8BCE7E0DD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294E-2F50-4112-1288-EA2D0E844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70794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Whole 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D86C4-22BB-EF1C-75E5-DD9696C09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Flooring throughout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Luxury Vinyl Plank in: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Reception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Hallways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Education Center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Casual Meeting Room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Retail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All other areas are carpet tiles for easy maintenance.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3413B-21D4-C6AD-024A-33AF0BE87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448" y="0"/>
            <a:ext cx="6354551" cy="5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9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5B39C-F81C-13AD-CDFF-AB126B97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A60C-FE2C-14EE-6FC0-3F2A063C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What</a:t>
            </a:r>
            <a:r>
              <a:rPr lang="en-US" dirty="0"/>
              <a:t>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2D1F-2979-4057-2079-4173A0C5A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Flexible Spaces to Meet a Variety of Needs</a:t>
            </a:r>
            <a:endParaRPr lang="en-US" sz="3200" dirty="0"/>
          </a:p>
          <a:p>
            <a:pPr lvl="1"/>
            <a:r>
              <a:rPr lang="en-US" sz="3200" dirty="0"/>
              <a:t>Casual Meeting Room : 4-6 Members</a:t>
            </a:r>
          </a:p>
          <a:p>
            <a:pPr lvl="1"/>
            <a:r>
              <a:rPr lang="en-US" sz="3200" dirty="0"/>
              <a:t>Regency Room: 6-12 Members</a:t>
            </a:r>
          </a:p>
          <a:p>
            <a:pPr lvl="1"/>
            <a:r>
              <a:rPr lang="en-US" sz="3200" dirty="0"/>
              <a:t>Board Room: 8-20 Members</a:t>
            </a:r>
          </a:p>
          <a:p>
            <a:pPr lvl="1"/>
            <a:r>
              <a:rPr lang="en-US" sz="3200" dirty="0"/>
              <a:t>Second Classroom: 12-40 Members</a:t>
            </a:r>
          </a:p>
          <a:p>
            <a:pPr lvl="1"/>
            <a:r>
              <a:rPr lang="en-US" sz="3200" dirty="0"/>
              <a:t>Education Center: 40-100+ Members</a:t>
            </a:r>
          </a:p>
        </p:txBody>
      </p:sp>
    </p:spTree>
    <p:extLst>
      <p:ext uri="{BB962C8B-B14F-4D97-AF65-F5344CB8AC3E}">
        <p14:creationId xmlns:p14="http://schemas.microsoft.com/office/powerpoint/2010/main" val="27253144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006BC-EA66-33C9-8805-41E673AA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4D4B-97EA-D948-A8CC-7FE03FEB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Whole 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A046A-194F-3DF8-2720-A56A153F7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Everything refreshed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All new ceiling tiles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All new LED light fixtures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All new light switches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Remove wallpaper and repaint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29FFD-F79B-4BC9-E3E5-F23BA7930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7"/>
          <a:stretch>
            <a:fillRect/>
          </a:stretch>
        </p:blipFill>
        <p:spPr>
          <a:xfrm>
            <a:off x="5774907" y="1130968"/>
            <a:ext cx="6154821" cy="34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147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9A116-EDC1-9DE7-6F5A-5ECADD791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C0BE-1564-5762-2FAD-AEF4EFDB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Whole 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2FC83-F4A3-3C86-20D2-2CAF78461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3" y="1275347"/>
            <a:ext cx="4553512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New Staff Office Furniture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Gives a consistent feel throughout the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Many different decades of furniture throughout the building right now.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EDD41-EBB4-C166-EE3B-96A34C3DE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903"/>
          <a:stretch>
            <a:fillRect/>
          </a:stretch>
        </p:blipFill>
        <p:spPr>
          <a:xfrm>
            <a:off x="4815785" y="-19050"/>
            <a:ext cx="737621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344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E8914-4935-8A09-7544-BF984A41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F82E2B-EE85-5E2E-91EC-DDEDB02AF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4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2A379-E1E1-BE75-38B6-EC9F1A90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680D-710D-F48F-AC6C-3765952A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2" y="162426"/>
            <a:ext cx="5833728" cy="968542"/>
          </a:xfrm>
        </p:spPr>
        <p:txBody>
          <a:bodyPr>
            <a:normAutofit/>
          </a:bodyPr>
          <a:lstStyle/>
          <a:p>
            <a:r>
              <a:rPr lang="en-US" sz="4000" dirty="0"/>
              <a:t>Places We Saved $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9B1D3-295E-2996-8576-0B132BA46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272" y="1275347"/>
            <a:ext cx="5486989" cy="41749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relocation of existing 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work in bathrooms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utility work in Kitchen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Refinishing doors and 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new sprinklers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Retaining Education Center and Board Room Furniture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Reusing some existing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Minimal demo and new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2ECE-C981-5DD1-2187-1210DCD7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7"/>
          <a:stretch>
            <a:fillRect/>
          </a:stretch>
        </p:blipFill>
        <p:spPr>
          <a:xfrm>
            <a:off x="5774907" y="1130968"/>
            <a:ext cx="6154821" cy="34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56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36273-DDDB-8E9A-9F5F-C57D60B6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E76A2-3CEA-95C4-BAA6-09780D8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9113"/>
            <a:ext cx="12192000" cy="11334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2370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AC070-D185-1077-F150-D4E6C3A48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B6C9-84DA-8280-F0BE-D8A3A632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Why</a:t>
            </a:r>
            <a:r>
              <a:rPr lang="en-US" dirty="0"/>
              <a:t> Are We Doing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108A1-C808-2119-BCA3-AF1328DE2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0721"/>
            <a:ext cx="11743944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More Efficient Layout</a:t>
            </a:r>
          </a:p>
          <a:p>
            <a:pPr lvl="1"/>
            <a:r>
              <a:rPr lang="en-US" sz="3200" dirty="0"/>
              <a:t>Updated Technology</a:t>
            </a:r>
          </a:p>
          <a:p>
            <a:pPr lvl="1"/>
            <a:r>
              <a:rPr lang="en-US" sz="3200" dirty="0"/>
              <a:t>More Inviting Atmosphere</a:t>
            </a:r>
          </a:p>
          <a:p>
            <a:pPr lvl="1"/>
            <a:r>
              <a:rPr lang="en-US" sz="3200" dirty="0"/>
              <a:t>Modernized Facility for Membership</a:t>
            </a:r>
          </a:p>
          <a:p>
            <a:pPr lvl="1"/>
            <a:r>
              <a:rPr lang="en-US" sz="3200" dirty="0"/>
              <a:t>Remove Safety Hazards</a:t>
            </a:r>
          </a:p>
          <a:p>
            <a:pPr lvl="1"/>
            <a:r>
              <a:rPr lang="en-US" sz="3200" dirty="0"/>
              <a:t>Maintain the Value of Our Largest Fixed Asset</a:t>
            </a:r>
          </a:p>
        </p:txBody>
      </p:sp>
    </p:spTree>
    <p:extLst>
      <p:ext uri="{BB962C8B-B14F-4D97-AF65-F5344CB8AC3E}">
        <p14:creationId xmlns:p14="http://schemas.microsoft.com/office/powerpoint/2010/main" val="140133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35814-0EDA-D74D-099D-D29CEBD7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A665-C621-FC01-9B63-4946C129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Why</a:t>
            </a:r>
            <a:r>
              <a:rPr lang="en-US" dirty="0"/>
              <a:t> </a:t>
            </a:r>
            <a:r>
              <a:rPr lang="en-US" i="1" dirty="0"/>
              <a:t>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8BE8-71E9-C908-4927-9EFBDF69A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0721"/>
            <a:ext cx="8137358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Failing Technology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B4DB47-27C3-A92B-4683-88993BB42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00" r="26207"/>
          <a:stretch>
            <a:fillRect/>
          </a:stretch>
        </p:blipFill>
        <p:spPr>
          <a:xfrm>
            <a:off x="9042637" y="-3010"/>
            <a:ext cx="3084705" cy="4351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CF935D-1B00-174C-6956-EC539883E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287" y="2509220"/>
            <a:ext cx="5188737" cy="36782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640FBF-D52E-29A8-82F3-001DA1D9BF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08" r="14718"/>
          <a:stretch>
            <a:fillRect/>
          </a:stretch>
        </p:blipFill>
        <p:spPr>
          <a:xfrm>
            <a:off x="280125" y="3077074"/>
            <a:ext cx="3451162" cy="35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3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4AA8A-A067-6C06-9540-BF59410B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0980-2D4E-DE25-64D5-98C093CA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203864"/>
                </a:solidFill>
              </a:rPr>
              <a:t>Why</a:t>
            </a:r>
            <a:r>
              <a:rPr lang="en-US" dirty="0"/>
              <a:t> </a:t>
            </a:r>
            <a:r>
              <a:rPr lang="en-US" i="1" dirty="0"/>
              <a:t>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2D199-9D8A-30A4-98B8-04E4EAA9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0721"/>
            <a:ext cx="8137358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Failing Technology</a:t>
            </a:r>
          </a:p>
          <a:p>
            <a:pPr lvl="1"/>
            <a:r>
              <a:rPr lang="en-US" sz="3200" dirty="0"/>
              <a:t>Carpet Tripping Hazard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20602-648A-2CD0-D203-D225F2A9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16" r="9681"/>
          <a:stretch>
            <a:fillRect/>
          </a:stretch>
        </p:blipFill>
        <p:spPr>
          <a:xfrm>
            <a:off x="7317178" y="729999"/>
            <a:ext cx="4722422" cy="4724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2B8358-1F79-6BFA-2629-F1B865658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836" y="3393449"/>
            <a:ext cx="3556328" cy="33207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9157D3-DB38-E927-15A1-7F72117FF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65" y="3299556"/>
            <a:ext cx="4937967" cy="19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5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 Extra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9422</TotalTime>
  <Words>2509</Words>
  <Application>Microsoft Office PowerPoint</Application>
  <PresentationFormat>Widescreen</PresentationFormat>
  <Paragraphs>358</Paragraphs>
  <Slides>64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宋体</vt:lpstr>
      <vt:lpstr>Arial</vt:lpstr>
      <vt:lpstr>Montserrat ExtraBold</vt:lpstr>
      <vt:lpstr>Montserrat Medium</vt:lpstr>
      <vt:lpstr>Custom Design</vt:lpstr>
      <vt:lpstr>1_Custom Design</vt:lpstr>
      <vt:lpstr>PowerPoint Presentation</vt:lpstr>
      <vt:lpstr>Presentation Structure</vt:lpstr>
      <vt:lpstr>What? Why? When?</vt:lpstr>
      <vt:lpstr>What Are We Doing?</vt:lpstr>
      <vt:lpstr>What Are We Doing?</vt:lpstr>
      <vt:lpstr>What Are We Doing?</vt:lpstr>
      <vt:lpstr>Why Are We Doing It?</vt:lpstr>
      <vt:lpstr>Why Now?</vt:lpstr>
      <vt:lpstr>Why Now?</vt:lpstr>
      <vt:lpstr>Why Now?</vt:lpstr>
      <vt:lpstr>Why Now?</vt:lpstr>
      <vt:lpstr>When Are We Doing It?</vt:lpstr>
      <vt:lpstr>When Are We Doing It?</vt:lpstr>
      <vt:lpstr>The Big Questions</vt:lpstr>
      <vt:lpstr>Big Questions</vt:lpstr>
      <vt:lpstr>Big Questions</vt:lpstr>
      <vt:lpstr>Big Questions</vt:lpstr>
      <vt:lpstr>Big Questions</vt:lpstr>
      <vt:lpstr>Big Questions</vt:lpstr>
      <vt:lpstr>Big Questions</vt:lpstr>
      <vt:lpstr>Big Questions</vt:lpstr>
      <vt:lpstr>Big Questions</vt:lpstr>
      <vt:lpstr>Big Questions</vt:lpstr>
      <vt:lpstr>Detailed Floorplan Review</vt:lpstr>
      <vt:lpstr>Detailed Floorplan Review</vt:lpstr>
      <vt:lpstr>Education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Center</vt:lpstr>
      <vt:lpstr>Reception Area</vt:lpstr>
      <vt:lpstr>Reception Area</vt:lpstr>
      <vt:lpstr>Reception Area</vt:lpstr>
      <vt:lpstr>Reception Area</vt:lpstr>
      <vt:lpstr>Additional Classroom</vt:lpstr>
      <vt:lpstr>Reception Area</vt:lpstr>
      <vt:lpstr>Additional Classroom</vt:lpstr>
      <vt:lpstr>Additional Classroom</vt:lpstr>
      <vt:lpstr>Additional Classroom</vt:lpstr>
      <vt:lpstr>Additional Classroom</vt:lpstr>
      <vt:lpstr>Five Enhanced Member Areas</vt:lpstr>
      <vt:lpstr>Casual Meeting Room</vt:lpstr>
      <vt:lpstr>Casual Meeting Room</vt:lpstr>
      <vt:lpstr>Casual Meeting Room</vt:lpstr>
      <vt:lpstr>Dedicated Studio</vt:lpstr>
      <vt:lpstr>Casual Meeting Room</vt:lpstr>
      <vt:lpstr>Member Workspace</vt:lpstr>
      <vt:lpstr>Casual Meeting Room</vt:lpstr>
      <vt:lpstr>Board Room</vt:lpstr>
      <vt:lpstr>Board Room</vt:lpstr>
      <vt:lpstr>Regency Room</vt:lpstr>
      <vt:lpstr>PowerPoint Presentation</vt:lpstr>
      <vt:lpstr>Other Changes</vt:lpstr>
      <vt:lpstr>Other Changes</vt:lpstr>
      <vt:lpstr>PowerPoint Presentation</vt:lpstr>
      <vt:lpstr>Whole Building</vt:lpstr>
      <vt:lpstr>Whole Building</vt:lpstr>
      <vt:lpstr>Whole Building</vt:lpstr>
      <vt:lpstr>Whole Building</vt:lpstr>
      <vt:lpstr>PowerPoint Presentation</vt:lpstr>
      <vt:lpstr>Places We Saved $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Warneke</dc:creator>
  <cp:lastModifiedBy>Richard Gibbens</cp:lastModifiedBy>
  <cp:revision>289</cp:revision>
  <dcterms:created xsi:type="dcterms:W3CDTF">2022-06-09T15:08:33Z</dcterms:created>
  <dcterms:modified xsi:type="dcterms:W3CDTF">2025-08-21T14:45:36Z</dcterms:modified>
</cp:coreProperties>
</file>